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76" d="100"/>
          <a:sy n="76" d="100"/>
        </p:scale>
        <p:origin x="-504"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diagrams/_rels/data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25C1B0-F84E-4D8E-8B87-5CD9BACA58E1}" type="doc">
      <dgm:prSet loTypeId="urn:microsoft.com/office/officeart/2005/8/layout/default" loCatId="list" qsTypeId="urn:microsoft.com/office/officeart/2005/8/quickstyle/3d1" qsCatId="3D" csTypeId="urn:microsoft.com/office/officeart/2005/8/colors/colorful1" csCatId="colorful" phldr="1"/>
      <dgm:spPr/>
      <dgm:t>
        <a:bodyPr/>
        <a:lstStyle/>
        <a:p>
          <a:endParaRPr lang="en-IN"/>
        </a:p>
      </dgm:t>
    </dgm:pt>
    <dgm:pt modelId="{FAE690EB-02E8-48D5-8C49-41CB4C87585F}">
      <dgm:prSet phldrT="[Text]" custT="1"/>
      <dgm:spPr/>
      <dgm:t>
        <a:bodyPr/>
        <a:lstStyle/>
        <a:p>
          <a:r>
            <a:rPr lang="en-IN" sz="1600" b="1" dirty="0"/>
            <a:t>Principles</a:t>
          </a:r>
        </a:p>
      </dgm:t>
    </dgm:pt>
    <dgm:pt modelId="{5CFE8FDE-FDBF-465D-914E-A2748C8D67C6}" type="parTrans" cxnId="{D6997322-6E51-4956-A361-FAC33DBD7075}">
      <dgm:prSet/>
      <dgm:spPr/>
      <dgm:t>
        <a:bodyPr/>
        <a:lstStyle/>
        <a:p>
          <a:endParaRPr lang="en-IN"/>
        </a:p>
      </dgm:t>
    </dgm:pt>
    <dgm:pt modelId="{EA640306-8E09-45C3-8E38-71A70DE3A3B0}" type="sibTrans" cxnId="{D6997322-6E51-4956-A361-FAC33DBD7075}">
      <dgm:prSet/>
      <dgm:spPr/>
      <dgm:t>
        <a:bodyPr/>
        <a:lstStyle/>
        <a:p>
          <a:endParaRPr lang="en-IN"/>
        </a:p>
      </dgm:t>
    </dgm:pt>
    <dgm:pt modelId="{94498D9C-A407-4895-9202-3B0B8745BCC0}">
      <dgm:prSet phldrT="[Text]" custT="1"/>
      <dgm:spPr/>
      <dgm:t>
        <a:bodyPr/>
        <a:lstStyle/>
        <a:p>
          <a:r>
            <a:rPr lang="en-IN" sz="1400" dirty="0"/>
            <a:t>Patient Centred Care</a:t>
          </a:r>
        </a:p>
      </dgm:t>
    </dgm:pt>
    <dgm:pt modelId="{9BCABA80-C9BF-4ACB-BB77-EA4CA5A137F5}" type="parTrans" cxnId="{9042558F-C3CD-44E7-B1E6-CD98475D775D}">
      <dgm:prSet/>
      <dgm:spPr/>
      <dgm:t>
        <a:bodyPr/>
        <a:lstStyle/>
        <a:p>
          <a:endParaRPr lang="en-IN"/>
        </a:p>
      </dgm:t>
    </dgm:pt>
    <dgm:pt modelId="{7E452C7D-BE64-43B5-A188-B093093B3021}" type="sibTrans" cxnId="{9042558F-C3CD-44E7-B1E6-CD98475D775D}">
      <dgm:prSet/>
      <dgm:spPr/>
      <dgm:t>
        <a:bodyPr/>
        <a:lstStyle/>
        <a:p>
          <a:endParaRPr lang="en-IN"/>
        </a:p>
      </dgm:t>
    </dgm:pt>
    <dgm:pt modelId="{C8370C8B-0F9A-42BE-91B4-041B58ABECAC}">
      <dgm:prSet phldrT="[Text]" custT="1"/>
      <dgm:spPr/>
      <dgm:t>
        <a:bodyPr/>
        <a:lstStyle/>
        <a:p>
          <a:r>
            <a:rPr lang="en-IN" sz="1600" b="1" dirty="0"/>
            <a:t>Benefits</a:t>
          </a:r>
        </a:p>
      </dgm:t>
    </dgm:pt>
    <dgm:pt modelId="{707E9EB1-88AA-4BD3-B528-C86990D89E82}" type="parTrans" cxnId="{A7764FC3-B0A3-423C-B929-C199CD977D95}">
      <dgm:prSet/>
      <dgm:spPr/>
      <dgm:t>
        <a:bodyPr/>
        <a:lstStyle/>
        <a:p>
          <a:endParaRPr lang="en-IN"/>
        </a:p>
      </dgm:t>
    </dgm:pt>
    <dgm:pt modelId="{9453E583-C24E-46F1-9C7E-1A5CA0E986DC}" type="sibTrans" cxnId="{A7764FC3-B0A3-423C-B929-C199CD977D95}">
      <dgm:prSet/>
      <dgm:spPr/>
      <dgm:t>
        <a:bodyPr/>
        <a:lstStyle/>
        <a:p>
          <a:endParaRPr lang="en-IN"/>
        </a:p>
      </dgm:t>
    </dgm:pt>
    <dgm:pt modelId="{D4FE28DC-1235-46F3-A597-644B864A3C3A}">
      <dgm:prSet phldrT="[Text]" custT="1"/>
      <dgm:spPr/>
      <dgm:t>
        <a:bodyPr/>
        <a:lstStyle/>
        <a:p>
          <a:r>
            <a:rPr lang="en-IN" sz="1400" dirty="0"/>
            <a:t>Improved Patient outcomes</a:t>
          </a:r>
        </a:p>
      </dgm:t>
    </dgm:pt>
    <dgm:pt modelId="{63CB5E55-E19F-47E2-A3BB-D7F9B21AF0A3}" type="parTrans" cxnId="{90ADAD1F-545D-4AC0-831E-3635DA721E89}">
      <dgm:prSet/>
      <dgm:spPr/>
      <dgm:t>
        <a:bodyPr/>
        <a:lstStyle/>
        <a:p>
          <a:endParaRPr lang="en-IN"/>
        </a:p>
      </dgm:t>
    </dgm:pt>
    <dgm:pt modelId="{3B3088D6-A128-42CB-A085-1771F4CEBE5B}" type="sibTrans" cxnId="{90ADAD1F-545D-4AC0-831E-3635DA721E89}">
      <dgm:prSet/>
      <dgm:spPr/>
      <dgm:t>
        <a:bodyPr/>
        <a:lstStyle/>
        <a:p>
          <a:endParaRPr lang="en-IN"/>
        </a:p>
      </dgm:t>
    </dgm:pt>
    <dgm:pt modelId="{6C4CB97D-D914-41F5-B86A-172F7F52D11A}">
      <dgm:prSet phldrT="[Text]" custT="1"/>
      <dgm:spPr/>
      <dgm:t>
        <a:bodyPr/>
        <a:lstStyle/>
        <a:p>
          <a:r>
            <a:rPr lang="en-IN" sz="1400" dirty="0"/>
            <a:t>Better Population health</a:t>
          </a:r>
        </a:p>
      </dgm:t>
    </dgm:pt>
    <dgm:pt modelId="{5F53A61B-8D31-4848-9788-2B649FC317E4}" type="parTrans" cxnId="{AE146CD0-D1AD-49D8-A3EF-F7101A89141F}">
      <dgm:prSet/>
      <dgm:spPr/>
      <dgm:t>
        <a:bodyPr/>
        <a:lstStyle/>
        <a:p>
          <a:endParaRPr lang="en-IN"/>
        </a:p>
      </dgm:t>
    </dgm:pt>
    <dgm:pt modelId="{AC3E58CA-AE3D-43AA-BB8C-FC572AEA993E}" type="sibTrans" cxnId="{AE146CD0-D1AD-49D8-A3EF-F7101A89141F}">
      <dgm:prSet/>
      <dgm:spPr/>
      <dgm:t>
        <a:bodyPr/>
        <a:lstStyle/>
        <a:p>
          <a:endParaRPr lang="en-IN"/>
        </a:p>
      </dgm:t>
    </dgm:pt>
    <dgm:pt modelId="{45EE295F-03A0-4339-BA1C-C4BA1CAFC81D}">
      <dgm:prSet phldrT="[Text]" custT="1"/>
      <dgm:spPr/>
      <dgm:t>
        <a:bodyPr/>
        <a:lstStyle/>
        <a:p>
          <a:r>
            <a:rPr lang="en-IN" sz="1600" b="1" dirty="0"/>
            <a:t>Key Components</a:t>
          </a:r>
        </a:p>
      </dgm:t>
    </dgm:pt>
    <dgm:pt modelId="{78116B4F-E649-473C-86BA-506FB2108DDF}" type="parTrans" cxnId="{BB219BEB-6BDD-4FDC-9196-3420585EA685}">
      <dgm:prSet/>
      <dgm:spPr/>
      <dgm:t>
        <a:bodyPr/>
        <a:lstStyle/>
        <a:p>
          <a:endParaRPr lang="en-IN"/>
        </a:p>
      </dgm:t>
    </dgm:pt>
    <dgm:pt modelId="{0F967586-534B-4012-9E35-488A74E15A68}" type="sibTrans" cxnId="{BB219BEB-6BDD-4FDC-9196-3420585EA685}">
      <dgm:prSet/>
      <dgm:spPr/>
      <dgm:t>
        <a:bodyPr/>
        <a:lstStyle/>
        <a:p>
          <a:endParaRPr lang="en-IN"/>
        </a:p>
      </dgm:t>
    </dgm:pt>
    <dgm:pt modelId="{3C5233ED-BAA5-46F4-AACE-78F9C913C80A}">
      <dgm:prSet phldrT="[Text]" custT="1"/>
      <dgm:spPr/>
      <dgm:t>
        <a:bodyPr/>
        <a:lstStyle/>
        <a:p>
          <a:r>
            <a:rPr lang="en-IN" sz="1400" dirty="0"/>
            <a:t>Care Coordination</a:t>
          </a:r>
        </a:p>
      </dgm:t>
    </dgm:pt>
    <dgm:pt modelId="{AAC355BC-8D0A-458C-8B4B-1E69293167E8}" type="parTrans" cxnId="{8BF9F1C9-B2AC-4A71-B592-1C727FB6CDC0}">
      <dgm:prSet/>
      <dgm:spPr/>
      <dgm:t>
        <a:bodyPr/>
        <a:lstStyle/>
        <a:p>
          <a:endParaRPr lang="en-IN"/>
        </a:p>
      </dgm:t>
    </dgm:pt>
    <dgm:pt modelId="{A848EE3C-5ADD-4374-80D7-16B7AB7CA6D3}" type="sibTrans" cxnId="{8BF9F1C9-B2AC-4A71-B592-1C727FB6CDC0}">
      <dgm:prSet/>
      <dgm:spPr/>
      <dgm:t>
        <a:bodyPr/>
        <a:lstStyle/>
        <a:p>
          <a:endParaRPr lang="en-IN"/>
        </a:p>
      </dgm:t>
    </dgm:pt>
    <dgm:pt modelId="{C79C0A00-5094-4A7D-B7BB-7CFBA8129F14}">
      <dgm:prSet phldrT="[Text]" custT="1"/>
      <dgm:spPr/>
      <dgm:t>
        <a:bodyPr/>
        <a:lstStyle/>
        <a:p>
          <a:r>
            <a:rPr lang="en-IN" sz="1400" dirty="0"/>
            <a:t>Cost Efficiency</a:t>
          </a:r>
        </a:p>
      </dgm:t>
    </dgm:pt>
    <dgm:pt modelId="{5115718F-3B05-45A8-A8D4-C672D7C25E69}" type="parTrans" cxnId="{B09A2A11-9CCB-4AC7-B005-FD39EB345512}">
      <dgm:prSet/>
      <dgm:spPr/>
      <dgm:t>
        <a:bodyPr/>
        <a:lstStyle/>
        <a:p>
          <a:endParaRPr lang="en-IN"/>
        </a:p>
      </dgm:t>
    </dgm:pt>
    <dgm:pt modelId="{5CEB6EDC-E9BB-4333-BC7C-7C2F4CA72F6D}" type="sibTrans" cxnId="{B09A2A11-9CCB-4AC7-B005-FD39EB345512}">
      <dgm:prSet/>
      <dgm:spPr/>
      <dgm:t>
        <a:bodyPr/>
        <a:lstStyle/>
        <a:p>
          <a:endParaRPr lang="en-IN"/>
        </a:p>
      </dgm:t>
    </dgm:pt>
    <dgm:pt modelId="{C14E5A58-579A-4A85-9BD6-F27A526CC866}">
      <dgm:prSet phldrT="[Text]" custT="1"/>
      <dgm:spPr/>
      <dgm:t>
        <a:bodyPr/>
        <a:lstStyle/>
        <a:p>
          <a:r>
            <a:rPr lang="en-IN" sz="1400" dirty="0"/>
            <a:t>Collaborative Care</a:t>
          </a:r>
        </a:p>
      </dgm:t>
    </dgm:pt>
    <dgm:pt modelId="{97502C37-6E99-43CC-9D7E-73CF63F27C41}" type="parTrans" cxnId="{86C90C98-0DC6-435C-8260-C8AD9E175CFC}">
      <dgm:prSet/>
      <dgm:spPr/>
      <dgm:t>
        <a:bodyPr/>
        <a:lstStyle/>
        <a:p>
          <a:endParaRPr lang="en-IN"/>
        </a:p>
      </dgm:t>
    </dgm:pt>
    <dgm:pt modelId="{B5791143-7ABB-4412-8A71-64CE1AEC2D85}" type="sibTrans" cxnId="{86C90C98-0DC6-435C-8260-C8AD9E175CFC}">
      <dgm:prSet/>
      <dgm:spPr/>
      <dgm:t>
        <a:bodyPr/>
        <a:lstStyle/>
        <a:p>
          <a:endParaRPr lang="en-IN"/>
        </a:p>
      </dgm:t>
    </dgm:pt>
    <dgm:pt modelId="{54832C25-1B3F-46B7-B5D8-D49BB13D3EB9}">
      <dgm:prSet phldrT="[Text]" custT="1"/>
      <dgm:spPr/>
      <dgm:t>
        <a:bodyPr/>
        <a:lstStyle/>
        <a:p>
          <a:r>
            <a:rPr lang="en-IN" sz="1400" dirty="0"/>
            <a:t>Outcome Based Reimbursement</a:t>
          </a:r>
        </a:p>
      </dgm:t>
    </dgm:pt>
    <dgm:pt modelId="{0F61ADC8-9698-4399-9711-CF10DC929573}" type="parTrans" cxnId="{82A39237-0F8E-4B5D-B277-D3B2AF0B5928}">
      <dgm:prSet/>
      <dgm:spPr/>
      <dgm:t>
        <a:bodyPr/>
        <a:lstStyle/>
        <a:p>
          <a:endParaRPr lang="en-IN"/>
        </a:p>
      </dgm:t>
    </dgm:pt>
    <dgm:pt modelId="{DCF89AFD-ED37-46A7-A53C-1B754F63A422}" type="sibTrans" cxnId="{82A39237-0F8E-4B5D-B277-D3B2AF0B5928}">
      <dgm:prSet/>
      <dgm:spPr/>
      <dgm:t>
        <a:bodyPr/>
        <a:lstStyle/>
        <a:p>
          <a:endParaRPr lang="en-IN"/>
        </a:p>
      </dgm:t>
    </dgm:pt>
    <dgm:pt modelId="{7E3FD3BF-24F5-4545-87C1-A16A209A0C71}">
      <dgm:prSet phldrT="[Text]" custT="1"/>
      <dgm:spPr/>
      <dgm:t>
        <a:bodyPr/>
        <a:lstStyle/>
        <a:p>
          <a:r>
            <a:rPr lang="en-IN" sz="1400" dirty="0"/>
            <a:t>Lower Healthcare Costs</a:t>
          </a:r>
        </a:p>
      </dgm:t>
    </dgm:pt>
    <dgm:pt modelId="{84EB6D5D-8417-46FD-943F-795150629B18}" type="parTrans" cxnId="{101A9A99-6B86-457D-8D69-21D4D5EE6EBA}">
      <dgm:prSet/>
      <dgm:spPr/>
      <dgm:t>
        <a:bodyPr/>
        <a:lstStyle/>
        <a:p>
          <a:endParaRPr lang="en-IN"/>
        </a:p>
      </dgm:t>
    </dgm:pt>
    <dgm:pt modelId="{585C1A1E-EF75-41DE-A1D2-1C4B26CB400D}" type="sibTrans" cxnId="{101A9A99-6B86-457D-8D69-21D4D5EE6EBA}">
      <dgm:prSet/>
      <dgm:spPr/>
      <dgm:t>
        <a:bodyPr/>
        <a:lstStyle/>
        <a:p>
          <a:endParaRPr lang="en-IN"/>
        </a:p>
      </dgm:t>
    </dgm:pt>
    <dgm:pt modelId="{537876B6-4440-446B-BA4D-02CA39D0FE79}">
      <dgm:prSet phldrT="[Text]" custT="1"/>
      <dgm:spPr/>
      <dgm:t>
        <a:bodyPr/>
        <a:lstStyle/>
        <a:p>
          <a:r>
            <a:rPr lang="en-IN" sz="1400" dirty="0"/>
            <a:t>Enhanced Provider Satisfaction</a:t>
          </a:r>
        </a:p>
      </dgm:t>
    </dgm:pt>
    <dgm:pt modelId="{797B93D0-600F-4C89-927F-1C299E0E99A0}" type="parTrans" cxnId="{A79FE07D-1B4F-45D3-BA78-3180B18240AE}">
      <dgm:prSet/>
      <dgm:spPr/>
      <dgm:t>
        <a:bodyPr/>
        <a:lstStyle/>
        <a:p>
          <a:endParaRPr lang="en-IN"/>
        </a:p>
      </dgm:t>
    </dgm:pt>
    <dgm:pt modelId="{8812B1AF-BA7E-4F29-8C21-027C099EE8AF}" type="sibTrans" cxnId="{A79FE07D-1B4F-45D3-BA78-3180B18240AE}">
      <dgm:prSet/>
      <dgm:spPr/>
      <dgm:t>
        <a:bodyPr/>
        <a:lstStyle/>
        <a:p>
          <a:endParaRPr lang="en-IN"/>
        </a:p>
      </dgm:t>
    </dgm:pt>
    <dgm:pt modelId="{B3626895-94AD-40DD-897F-A7207830F341}">
      <dgm:prSet phldrT="[Text]" custT="1"/>
      <dgm:spPr/>
      <dgm:t>
        <a:bodyPr/>
        <a:lstStyle/>
        <a:p>
          <a:r>
            <a:rPr lang="en-IN" sz="1400" dirty="0"/>
            <a:t>Health information Technology</a:t>
          </a:r>
        </a:p>
      </dgm:t>
    </dgm:pt>
    <dgm:pt modelId="{04944BE6-8FF2-430A-A41B-FC1666D77A30}" type="parTrans" cxnId="{DD8B0017-F438-4498-9043-7A57E382B538}">
      <dgm:prSet/>
      <dgm:spPr/>
      <dgm:t>
        <a:bodyPr/>
        <a:lstStyle/>
        <a:p>
          <a:endParaRPr lang="en-IN"/>
        </a:p>
      </dgm:t>
    </dgm:pt>
    <dgm:pt modelId="{86B474A3-B5E9-444B-8B92-B2CFE6946B7B}" type="sibTrans" cxnId="{DD8B0017-F438-4498-9043-7A57E382B538}">
      <dgm:prSet/>
      <dgm:spPr/>
      <dgm:t>
        <a:bodyPr/>
        <a:lstStyle/>
        <a:p>
          <a:endParaRPr lang="en-IN"/>
        </a:p>
      </dgm:t>
    </dgm:pt>
    <dgm:pt modelId="{B36FE34B-A452-41B7-8E1B-3A7BF2C5F455}">
      <dgm:prSet phldrT="[Text]" custT="1"/>
      <dgm:spPr/>
      <dgm:t>
        <a:bodyPr/>
        <a:lstStyle/>
        <a:p>
          <a:r>
            <a:rPr lang="en-IN" sz="1400" dirty="0"/>
            <a:t>Risk Adjustment</a:t>
          </a:r>
        </a:p>
      </dgm:t>
    </dgm:pt>
    <dgm:pt modelId="{4B2A2D46-4B44-471E-9126-BDEB93151E0E}" type="parTrans" cxnId="{12F84F70-7597-4E5A-8BAA-AB9BF55ED57C}">
      <dgm:prSet/>
      <dgm:spPr/>
      <dgm:t>
        <a:bodyPr/>
        <a:lstStyle/>
        <a:p>
          <a:endParaRPr lang="en-IN"/>
        </a:p>
      </dgm:t>
    </dgm:pt>
    <dgm:pt modelId="{9E224B3D-A430-4D43-AD77-D1E505F8F13D}" type="sibTrans" cxnId="{12F84F70-7597-4E5A-8BAA-AB9BF55ED57C}">
      <dgm:prSet/>
      <dgm:spPr/>
      <dgm:t>
        <a:bodyPr/>
        <a:lstStyle/>
        <a:p>
          <a:endParaRPr lang="en-IN"/>
        </a:p>
      </dgm:t>
    </dgm:pt>
    <dgm:pt modelId="{78E54D0F-CCBB-4477-9929-AC519AE67A2C}">
      <dgm:prSet phldrT="[Text]" custT="1"/>
      <dgm:spPr/>
      <dgm:t>
        <a:bodyPr/>
        <a:lstStyle/>
        <a:p>
          <a:r>
            <a:rPr lang="en-IN" sz="1400" dirty="0"/>
            <a:t>Performance Metrics</a:t>
          </a:r>
        </a:p>
      </dgm:t>
    </dgm:pt>
    <dgm:pt modelId="{84935313-13BB-454F-BDA2-E220627722E1}" type="parTrans" cxnId="{CCE5C9E1-2905-45EE-829D-C55D25F1CFDF}">
      <dgm:prSet/>
      <dgm:spPr/>
      <dgm:t>
        <a:bodyPr/>
        <a:lstStyle/>
        <a:p>
          <a:endParaRPr lang="en-IN"/>
        </a:p>
      </dgm:t>
    </dgm:pt>
    <dgm:pt modelId="{707636F1-9B2F-4CDA-858F-3AD0FBFA6AA2}" type="sibTrans" cxnId="{CCE5C9E1-2905-45EE-829D-C55D25F1CFDF}">
      <dgm:prSet/>
      <dgm:spPr/>
      <dgm:t>
        <a:bodyPr/>
        <a:lstStyle/>
        <a:p>
          <a:endParaRPr lang="en-IN"/>
        </a:p>
      </dgm:t>
    </dgm:pt>
    <dgm:pt modelId="{C0DB8A3C-8C75-431C-BFF5-CB4630008260}">
      <dgm:prSet custT="1"/>
      <dgm:spPr/>
      <dgm:t>
        <a:bodyPr/>
        <a:lstStyle/>
        <a:p>
          <a:r>
            <a:rPr lang="en-IN" sz="1600" b="1" dirty="0"/>
            <a:t>Challenges</a:t>
          </a:r>
        </a:p>
      </dgm:t>
    </dgm:pt>
    <dgm:pt modelId="{215B5A2B-8E90-436F-9A73-BBCA528609FE}" type="parTrans" cxnId="{CB4B0EA3-CF61-457B-A53D-E46111B19104}">
      <dgm:prSet/>
      <dgm:spPr/>
      <dgm:t>
        <a:bodyPr/>
        <a:lstStyle/>
        <a:p>
          <a:endParaRPr lang="en-IN"/>
        </a:p>
      </dgm:t>
    </dgm:pt>
    <dgm:pt modelId="{828443FA-64D1-4AF7-AA4E-2D4B4AD1410B}" type="sibTrans" cxnId="{CB4B0EA3-CF61-457B-A53D-E46111B19104}">
      <dgm:prSet/>
      <dgm:spPr/>
      <dgm:t>
        <a:bodyPr/>
        <a:lstStyle/>
        <a:p>
          <a:endParaRPr lang="en-IN"/>
        </a:p>
      </dgm:t>
    </dgm:pt>
    <dgm:pt modelId="{4A3061CE-5EEE-4E4C-B32C-18D30657135D}">
      <dgm:prSet custT="1"/>
      <dgm:spPr/>
      <dgm:t>
        <a:bodyPr/>
        <a:lstStyle/>
        <a:p>
          <a:r>
            <a:rPr lang="en-IN" sz="1400" dirty="0"/>
            <a:t>Cultural shift from volume to value</a:t>
          </a:r>
        </a:p>
      </dgm:t>
    </dgm:pt>
    <dgm:pt modelId="{D27A6EA2-51CE-41C9-905C-EE95F2B6C686}" type="parTrans" cxnId="{C37FDA62-FA3B-4615-9B0E-61C5A7BD5CC6}">
      <dgm:prSet/>
      <dgm:spPr/>
      <dgm:t>
        <a:bodyPr/>
        <a:lstStyle/>
        <a:p>
          <a:endParaRPr lang="en-IN"/>
        </a:p>
      </dgm:t>
    </dgm:pt>
    <dgm:pt modelId="{01912A92-ACC1-4F9E-8960-38E3496FB9B2}" type="sibTrans" cxnId="{C37FDA62-FA3B-4615-9B0E-61C5A7BD5CC6}">
      <dgm:prSet/>
      <dgm:spPr/>
      <dgm:t>
        <a:bodyPr/>
        <a:lstStyle/>
        <a:p>
          <a:endParaRPr lang="en-IN"/>
        </a:p>
      </dgm:t>
    </dgm:pt>
    <dgm:pt modelId="{922884EC-520D-4E97-91BB-A4198502FA88}">
      <dgm:prSet custT="1"/>
      <dgm:spPr/>
      <dgm:t>
        <a:bodyPr/>
        <a:lstStyle/>
        <a:p>
          <a:r>
            <a:rPr lang="en-IN" sz="1400" dirty="0"/>
            <a:t>Data management issues</a:t>
          </a:r>
        </a:p>
      </dgm:t>
    </dgm:pt>
    <dgm:pt modelId="{BEA98CEC-9DB6-4A3D-A19E-A200285D5827}" type="parTrans" cxnId="{B6578A04-F1A0-41A5-AA9C-DE5B29BCAD23}">
      <dgm:prSet/>
      <dgm:spPr/>
      <dgm:t>
        <a:bodyPr/>
        <a:lstStyle/>
        <a:p>
          <a:endParaRPr lang="en-IN"/>
        </a:p>
      </dgm:t>
    </dgm:pt>
    <dgm:pt modelId="{3ACD5403-73D0-48DE-81B5-73029F08EA5F}" type="sibTrans" cxnId="{B6578A04-F1A0-41A5-AA9C-DE5B29BCAD23}">
      <dgm:prSet/>
      <dgm:spPr/>
      <dgm:t>
        <a:bodyPr/>
        <a:lstStyle/>
        <a:p>
          <a:endParaRPr lang="en-IN"/>
        </a:p>
      </dgm:t>
    </dgm:pt>
    <dgm:pt modelId="{6816B60A-A205-4FED-8079-0250C6E01B58}">
      <dgm:prSet custT="1"/>
      <dgm:spPr/>
      <dgm:t>
        <a:bodyPr/>
        <a:lstStyle/>
        <a:p>
          <a:r>
            <a:rPr lang="en-IN" sz="1400" dirty="0"/>
            <a:t>Financial Risks for Providers</a:t>
          </a:r>
        </a:p>
      </dgm:t>
    </dgm:pt>
    <dgm:pt modelId="{11B39491-69A3-43FD-AC62-D9C789C352C3}" type="parTrans" cxnId="{1814D6DA-7656-4D66-B277-EA1979173C3D}">
      <dgm:prSet/>
      <dgm:spPr/>
      <dgm:t>
        <a:bodyPr/>
        <a:lstStyle/>
        <a:p>
          <a:endParaRPr lang="en-IN"/>
        </a:p>
      </dgm:t>
    </dgm:pt>
    <dgm:pt modelId="{D0ADA755-9E91-4603-AFEB-0CB49C9D8625}" type="sibTrans" cxnId="{1814D6DA-7656-4D66-B277-EA1979173C3D}">
      <dgm:prSet/>
      <dgm:spPr/>
      <dgm:t>
        <a:bodyPr/>
        <a:lstStyle/>
        <a:p>
          <a:endParaRPr lang="en-IN"/>
        </a:p>
      </dgm:t>
    </dgm:pt>
    <dgm:pt modelId="{3B4E7A4A-A27D-4F31-A0BD-71F4A3626E58}">
      <dgm:prSet custT="1"/>
      <dgm:spPr/>
      <dgm:t>
        <a:bodyPr/>
        <a:lstStyle/>
        <a:p>
          <a:r>
            <a:rPr lang="en-IN" sz="1400" dirty="0"/>
            <a:t>Regulatory and Policy Constraints</a:t>
          </a:r>
        </a:p>
      </dgm:t>
    </dgm:pt>
    <dgm:pt modelId="{FFEDB785-D4C0-4920-845E-76C4AD79051F}" type="parTrans" cxnId="{9761E3D5-14B3-49C5-923B-C475EEF8D40F}">
      <dgm:prSet/>
      <dgm:spPr/>
      <dgm:t>
        <a:bodyPr/>
        <a:lstStyle/>
        <a:p>
          <a:endParaRPr lang="en-IN"/>
        </a:p>
      </dgm:t>
    </dgm:pt>
    <dgm:pt modelId="{195DE042-5C3C-40EB-83A5-683F95DF58BE}" type="sibTrans" cxnId="{9761E3D5-14B3-49C5-923B-C475EEF8D40F}">
      <dgm:prSet/>
      <dgm:spPr/>
      <dgm:t>
        <a:bodyPr/>
        <a:lstStyle/>
        <a:p>
          <a:endParaRPr lang="en-IN"/>
        </a:p>
      </dgm:t>
    </dgm:pt>
    <dgm:pt modelId="{795E2003-29D0-4E7D-81B3-A53768CCD69A}" type="pres">
      <dgm:prSet presAssocID="{0325C1B0-F84E-4D8E-8B87-5CD9BACA58E1}" presName="diagram" presStyleCnt="0">
        <dgm:presLayoutVars>
          <dgm:dir/>
          <dgm:resizeHandles val="exact"/>
        </dgm:presLayoutVars>
      </dgm:prSet>
      <dgm:spPr/>
      <dgm:t>
        <a:bodyPr/>
        <a:lstStyle/>
        <a:p>
          <a:endParaRPr lang="en-US"/>
        </a:p>
      </dgm:t>
    </dgm:pt>
    <dgm:pt modelId="{B9618F4E-9C26-47D5-9112-E39091B32BFA}" type="pres">
      <dgm:prSet presAssocID="{FAE690EB-02E8-48D5-8C49-41CB4C87585F}" presName="node" presStyleLbl="node1" presStyleIdx="0" presStyleCnt="4">
        <dgm:presLayoutVars>
          <dgm:bulletEnabled val="1"/>
        </dgm:presLayoutVars>
      </dgm:prSet>
      <dgm:spPr/>
      <dgm:t>
        <a:bodyPr/>
        <a:lstStyle/>
        <a:p>
          <a:endParaRPr lang="en-US"/>
        </a:p>
      </dgm:t>
    </dgm:pt>
    <dgm:pt modelId="{9E53A9D0-BF24-48C1-A460-03529CC0B336}" type="pres">
      <dgm:prSet presAssocID="{EA640306-8E09-45C3-8E38-71A70DE3A3B0}" presName="sibTrans" presStyleCnt="0"/>
      <dgm:spPr/>
    </dgm:pt>
    <dgm:pt modelId="{466CB45E-713E-4AA8-B5B7-02EE2C8C2CEB}" type="pres">
      <dgm:prSet presAssocID="{C8370C8B-0F9A-42BE-91B4-041B58ABECAC}" presName="node" presStyleLbl="node1" presStyleIdx="1" presStyleCnt="4">
        <dgm:presLayoutVars>
          <dgm:bulletEnabled val="1"/>
        </dgm:presLayoutVars>
      </dgm:prSet>
      <dgm:spPr/>
      <dgm:t>
        <a:bodyPr/>
        <a:lstStyle/>
        <a:p>
          <a:endParaRPr lang="en-US"/>
        </a:p>
      </dgm:t>
    </dgm:pt>
    <dgm:pt modelId="{F1193CAB-1800-427A-9FA6-D969B8E33630}" type="pres">
      <dgm:prSet presAssocID="{9453E583-C24E-46F1-9C7E-1A5CA0E986DC}" presName="sibTrans" presStyleCnt="0"/>
      <dgm:spPr/>
    </dgm:pt>
    <dgm:pt modelId="{78926B20-5624-4F28-AAAA-B27EDD5A092F}" type="pres">
      <dgm:prSet presAssocID="{45EE295F-03A0-4339-BA1C-C4BA1CAFC81D}" presName="node" presStyleLbl="node1" presStyleIdx="2" presStyleCnt="4">
        <dgm:presLayoutVars>
          <dgm:bulletEnabled val="1"/>
        </dgm:presLayoutVars>
      </dgm:prSet>
      <dgm:spPr/>
      <dgm:t>
        <a:bodyPr/>
        <a:lstStyle/>
        <a:p>
          <a:endParaRPr lang="en-US"/>
        </a:p>
      </dgm:t>
    </dgm:pt>
    <dgm:pt modelId="{989E2ECD-9B40-4C42-9A5B-0251F2D6466D}" type="pres">
      <dgm:prSet presAssocID="{0F967586-534B-4012-9E35-488A74E15A68}" presName="sibTrans" presStyleCnt="0"/>
      <dgm:spPr/>
    </dgm:pt>
    <dgm:pt modelId="{C58E21E0-CEF0-4E41-8B6D-ADCE2FC30F99}" type="pres">
      <dgm:prSet presAssocID="{C0DB8A3C-8C75-431C-BFF5-CB4630008260}" presName="node" presStyleLbl="node1" presStyleIdx="3" presStyleCnt="4">
        <dgm:presLayoutVars>
          <dgm:bulletEnabled val="1"/>
        </dgm:presLayoutVars>
      </dgm:prSet>
      <dgm:spPr/>
      <dgm:t>
        <a:bodyPr/>
        <a:lstStyle/>
        <a:p>
          <a:endParaRPr lang="en-US"/>
        </a:p>
      </dgm:t>
    </dgm:pt>
  </dgm:ptLst>
  <dgm:cxnLst>
    <dgm:cxn modelId="{B2A40104-7662-4793-824D-BB0B05D631B0}" type="presOf" srcId="{C8370C8B-0F9A-42BE-91B4-041B58ABECAC}" destId="{466CB45E-713E-4AA8-B5B7-02EE2C8C2CEB}" srcOrd="0" destOrd="0" presId="urn:microsoft.com/office/officeart/2005/8/layout/default"/>
    <dgm:cxn modelId="{A7764FC3-B0A3-423C-B929-C199CD977D95}" srcId="{0325C1B0-F84E-4D8E-8B87-5CD9BACA58E1}" destId="{C8370C8B-0F9A-42BE-91B4-041B58ABECAC}" srcOrd="1" destOrd="0" parTransId="{707E9EB1-88AA-4BD3-B528-C86990D89E82}" sibTransId="{9453E583-C24E-46F1-9C7E-1A5CA0E986DC}"/>
    <dgm:cxn modelId="{2E7789F6-A3F2-4AD7-A6EA-1456AAF8D41C}" type="presOf" srcId="{6C4CB97D-D914-41F5-B86A-172F7F52D11A}" destId="{466CB45E-713E-4AA8-B5B7-02EE2C8C2CEB}" srcOrd="0" destOrd="4" presId="urn:microsoft.com/office/officeart/2005/8/layout/default"/>
    <dgm:cxn modelId="{C37FDA62-FA3B-4615-9B0E-61C5A7BD5CC6}" srcId="{C0DB8A3C-8C75-431C-BFF5-CB4630008260}" destId="{4A3061CE-5EEE-4E4C-B32C-18D30657135D}" srcOrd="0" destOrd="0" parTransId="{D27A6EA2-51CE-41C9-905C-EE95F2B6C686}" sibTransId="{01912A92-ACC1-4F9E-8960-38E3496FB9B2}"/>
    <dgm:cxn modelId="{B2CECD81-51FC-4D80-9F14-733AF5C9A38B}" type="presOf" srcId="{FAE690EB-02E8-48D5-8C49-41CB4C87585F}" destId="{B9618F4E-9C26-47D5-9112-E39091B32BFA}" srcOrd="0" destOrd="0" presId="urn:microsoft.com/office/officeart/2005/8/layout/default"/>
    <dgm:cxn modelId="{1814D6DA-7656-4D66-B277-EA1979173C3D}" srcId="{C0DB8A3C-8C75-431C-BFF5-CB4630008260}" destId="{6816B60A-A205-4FED-8079-0250C6E01B58}" srcOrd="2" destOrd="0" parTransId="{11B39491-69A3-43FD-AC62-D9C789C352C3}" sibTransId="{D0ADA755-9E91-4603-AFEB-0CB49C9D8625}"/>
    <dgm:cxn modelId="{5E549D7A-CE03-48D4-ACCF-4A1B2061156F}" type="presOf" srcId="{B3626895-94AD-40DD-897F-A7207830F341}" destId="{78926B20-5624-4F28-AAAA-B27EDD5A092F}" srcOrd="0" destOrd="2" presId="urn:microsoft.com/office/officeart/2005/8/layout/default"/>
    <dgm:cxn modelId="{90ADAD1F-545D-4AC0-831E-3635DA721E89}" srcId="{C8370C8B-0F9A-42BE-91B4-041B58ABECAC}" destId="{D4FE28DC-1235-46F3-A597-644B864A3C3A}" srcOrd="0" destOrd="0" parTransId="{63CB5E55-E19F-47E2-A3BB-D7F9B21AF0A3}" sibTransId="{3B3088D6-A128-42CB-A085-1771F4CEBE5B}"/>
    <dgm:cxn modelId="{CCE5C9E1-2905-45EE-829D-C55D25F1CFDF}" srcId="{45EE295F-03A0-4339-BA1C-C4BA1CAFC81D}" destId="{78E54D0F-CCBB-4477-9929-AC519AE67A2C}" srcOrd="3" destOrd="0" parTransId="{84935313-13BB-454F-BDA2-E220627722E1}" sibTransId="{707636F1-9B2F-4CDA-858F-3AD0FBFA6AA2}"/>
    <dgm:cxn modelId="{3ACD79CE-E66D-4742-A2B9-D6D49E5E1EF3}" type="presOf" srcId="{78E54D0F-CCBB-4477-9929-AC519AE67A2C}" destId="{78926B20-5624-4F28-AAAA-B27EDD5A092F}" srcOrd="0" destOrd="4" presId="urn:microsoft.com/office/officeart/2005/8/layout/default"/>
    <dgm:cxn modelId="{82A39237-0F8E-4B5D-B277-D3B2AF0B5928}" srcId="{FAE690EB-02E8-48D5-8C49-41CB4C87585F}" destId="{54832C25-1B3F-46B7-B5D8-D49BB13D3EB9}" srcOrd="3" destOrd="0" parTransId="{0F61ADC8-9698-4399-9711-CF10DC929573}" sibTransId="{DCF89AFD-ED37-46A7-A53C-1B754F63A422}"/>
    <dgm:cxn modelId="{7DFE64CC-8B87-409E-A9A7-E00A3FBA665B}" type="presOf" srcId="{D4FE28DC-1235-46F3-A597-644B864A3C3A}" destId="{466CB45E-713E-4AA8-B5B7-02EE2C8C2CEB}" srcOrd="0" destOrd="1" presId="urn:microsoft.com/office/officeart/2005/8/layout/default"/>
    <dgm:cxn modelId="{AE146CD0-D1AD-49D8-A3EF-F7101A89141F}" srcId="{C8370C8B-0F9A-42BE-91B4-041B58ABECAC}" destId="{6C4CB97D-D914-41F5-B86A-172F7F52D11A}" srcOrd="3" destOrd="0" parTransId="{5F53A61B-8D31-4848-9788-2B649FC317E4}" sibTransId="{AC3E58CA-AE3D-43AA-BB8C-FC572AEA993E}"/>
    <dgm:cxn modelId="{BB219BEB-6BDD-4FDC-9196-3420585EA685}" srcId="{0325C1B0-F84E-4D8E-8B87-5CD9BACA58E1}" destId="{45EE295F-03A0-4339-BA1C-C4BA1CAFC81D}" srcOrd="2" destOrd="0" parTransId="{78116B4F-E649-473C-86BA-506FB2108DDF}" sibTransId="{0F967586-534B-4012-9E35-488A74E15A68}"/>
    <dgm:cxn modelId="{86C90C98-0DC6-435C-8260-C8AD9E175CFC}" srcId="{FAE690EB-02E8-48D5-8C49-41CB4C87585F}" destId="{C14E5A58-579A-4A85-9BD6-F27A526CC866}" srcOrd="2" destOrd="0" parTransId="{97502C37-6E99-43CC-9D7E-73CF63F27C41}" sibTransId="{B5791143-7ABB-4412-8A71-64CE1AEC2D85}"/>
    <dgm:cxn modelId="{FD8E6996-C5F0-4C35-A54B-B996DCE90DE1}" type="presOf" srcId="{3C5233ED-BAA5-46F4-AACE-78F9C913C80A}" destId="{78926B20-5624-4F28-AAAA-B27EDD5A092F}" srcOrd="0" destOrd="1" presId="urn:microsoft.com/office/officeart/2005/8/layout/default"/>
    <dgm:cxn modelId="{D6997322-6E51-4956-A361-FAC33DBD7075}" srcId="{0325C1B0-F84E-4D8E-8B87-5CD9BACA58E1}" destId="{FAE690EB-02E8-48D5-8C49-41CB4C87585F}" srcOrd="0" destOrd="0" parTransId="{5CFE8FDE-FDBF-465D-914E-A2748C8D67C6}" sibTransId="{EA640306-8E09-45C3-8E38-71A70DE3A3B0}"/>
    <dgm:cxn modelId="{530C2CF9-5E8C-4A68-841C-85A5D7C2988B}" type="presOf" srcId="{7E3FD3BF-24F5-4545-87C1-A16A209A0C71}" destId="{466CB45E-713E-4AA8-B5B7-02EE2C8C2CEB}" srcOrd="0" destOrd="2" presId="urn:microsoft.com/office/officeart/2005/8/layout/default"/>
    <dgm:cxn modelId="{1234D194-C83D-4EFB-8A4F-488DE874B4A9}" type="presOf" srcId="{922884EC-520D-4E97-91BB-A4198502FA88}" destId="{C58E21E0-CEF0-4E41-8B6D-ADCE2FC30F99}" srcOrd="0" destOrd="2" presId="urn:microsoft.com/office/officeart/2005/8/layout/default"/>
    <dgm:cxn modelId="{A79FE07D-1B4F-45D3-BA78-3180B18240AE}" srcId="{C8370C8B-0F9A-42BE-91B4-041B58ABECAC}" destId="{537876B6-4440-446B-BA4D-02CA39D0FE79}" srcOrd="2" destOrd="0" parTransId="{797B93D0-600F-4C89-927F-1C299E0E99A0}" sibTransId="{8812B1AF-BA7E-4F29-8C21-027C099EE8AF}"/>
    <dgm:cxn modelId="{DD8AECA3-6EBC-4A8C-8D27-B70F0EC04139}" type="presOf" srcId="{537876B6-4440-446B-BA4D-02CA39D0FE79}" destId="{466CB45E-713E-4AA8-B5B7-02EE2C8C2CEB}" srcOrd="0" destOrd="3" presId="urn:microsoft.com/office/officeart/2005/8/layout/default"/>
    <dgm:cxn modelId="{CB6BDC00-1F69-446D-87A2-A07FFF2FDFD8}" type="presOf" srcId="{4A3061CE-5EEE-4E4C-B32C-18D30657135D}" destId="{C58E21E0-CEF0-4E41-8B6D-ADCE2FC30F99}" srcOrd="0" destOrd="1" presId="urn:microsoft.com/office/officeart/2005/8/layout/default"/>
    <dgm:cxn modelId="{101A9A99-6B86-457D-8D69-21D4D5EE6EBA}" srcId="{C8370C8B-0F9A-42BE-91B4-041B58ABECAC}" destId="{7E3FD3BF-24F5-4545-87C1-A16A209A0C71}" srcOrd="1" destOrd="0" parTransId="{84EB6D5D-8417-46FD-943F-795150629B18}" sibTransId="{585C1A1E-EF75-41DE-A1D2-1C4B26CB400D}"/>
    <dgm:cxn modelId="{12F84F70-7597-4E5A-8BAA-AB9BF55ED57C}" srcId="{45EE295F-03A0-4339-BA1C-C4BA1CAFC81D}" destId="{B36FE34B-A452-41B7-8E1B-3A7BF2C5F455}" srcOrd="2" destOrd="0" parTransId="{4B2A2D46-4B44-471E-9126-BDEB93151E0E}" sibTransId="{9E224B3D-A430-4D43-AD77-D1E505F8F13D}"/>
    <dgm:cxn modelId="{DD7CBF9A-3599-483A-9632-D52A102BBA86}" type="presOf" srcId="{C0DB8A3C-8C75-431C-BFF5-CB4630008260}" destId="{C58E21E0-CEF0-4E41-8B6D-ADCE2FC30F99}" srcOrd="0" destOrd="0" presId="urn:microsoft.com/office/officeart/2005/8/layout/default"/>
    <dgm:cxn modelId="{55568930-2193-4EBC-BCAA-DC7FB3B4D0A0}" type="presOf" srcId="{C79C0A00-5094-4A7D-B7BB-7CFBA8129F14}" destId="{B9618F4E-9C26-47D5-9112-E39091B32BFA}" srcOrd="0" destOrd="2" presId="urn:microsoft.com/office/officeart/2005/8/layout/default"/>
    <dgm:cxn modelId="{DD8B0017-F438-4498-9043-7A57E382B538}" srcId="{45EE295F-03A0-4339-BA1C-C4BA1CAFC81D}" destId="{B3626895-94AD-40DD-897F-A7207830F341}" srcOrd="1" destOrd="0" parTransId="{04944BE6-8FF2-430A-A41B-FC1666D77A30}" sibTransId="{86B474A3-B5E9-444B-8B92-B2CFE6946B7B}"/>
    <dgm:cxn modelId="{0A1A6ECB-86C3-442F-AB1A-FCE5BC98ABFF}" type="presOf" srcId="{0325C1B0-F84E-4D8E-8B87-5CD9BACA58E1}" destId="{795E2003-29D0-4E7D-81B3-A53768CCD69A}" srcOrd="0" destOrd="0" presId="urn:microsoft.com/office/officeart/2005/8/layout/default"/>
    <dgm:cxn modelId="{CB4B0EA3-CF61-457B-A53D-E46111B19104}" srcId="{0325C1B0-F84E-4D8E-8B87-5CD9BACA58E1}" destId="{C0DB8A3C-8C75-431C-BFF5-CB4630008260}" srcOrd="3" destOrd="0" parTransId="{215B5A2B-8E90-436F-9A73-BBCA528609FE}" sibTransId="{828443FA-64D1-4AF7-AA4E-2D4B4AD1410B}"/>
    <dgm:cxn modelId="{BD364B7A-E312-428C-ACA7-2AE6CC82473C}" type="presOf" srcId="{C14E5A58-579A-4A85-9BD6-F27A526CC866}" destId="{B9618F4E-9C26-47D5-9112-E39091B32BFA}" srcOrd="0" destOrd="3" presId="urn:microsoft.com/office/officeart/2005/8/layout/default"/>
    <dgm:cxn modelId="{DE70FCDE-AE85-4A91-A89C-F542B9C16A65}" type="presOf" srcId="{B36FE34B-A452-41B7-8E1B-3A7BF2C5F455}" destId="{78926B20-5624-4F28-AAAA-B27EDD5A092F}" srcOrd="0" destOrd="3" presId="urn:microsoft.com/office/officeart/2005/8/layout/default"/>
    <dgm:cxn modelId="{8BF9F1C9-B2AC-4A71-B592-1C727FB6CDC0}" srcId="{45EE295F-03A0-4339-BA1C-C4BA1CAFC81D}" destId="{3C5233ED-BAA5-46F4-AACE-78F9C913C80A}" srcOrd="0" destOrd="0" parTransId="{AAC355BC-8D0A-458C-8B4B-1E69293167E8}" sibTransId="{A848EE3C-5ADD-4374-80D7-16B7AB7CA6D3}"/>
    <dgm:cxn modelId="{9CEE3CD9-BDBD-46BF-BF1D-2CDC6E1F59F7}" type="presOf" srcId="{54832C25-1B3F-46B7-B5D8-D49BB13D3EB9}" destId="{B9618F4E-9C26-47D5-9112-E39091B32BFA}" srcOrd="0" destOrd="4" presId="urn:microsoft.com/office/officeart/2005/8/layout/default"/>
    <dgm:cxn modelId="{A5435157-D60E-4755-A248-CEF936702FF2}" type="presOf" srcId="{6816B60A-A205-4FED-8079-0250C6E01B58}" destId="{C58E21E0-CEF0-4E41-8B6D-ADCE2FC30F99}" srcOrd="0" destOrd="3" presId="urn:microsoft.com/office/officeart/2005/8/layout/default"/>
    <dgm:cxn modelId="{0505A033-CA26-4B94-9AE6-974224A9866A}" type="presOf" srcId="{94498D9C-A407-4895-9202-3B0B8745BCC0}" destId="{B9618F4E-9C26-47D5-9112-E39091B32BFA}" srcOrd="0" destOrd="1" presId="urn:microsoft.com/office/officeart/2005/8/layout/default"/>
    <dgm:cxn modelId="{9042558F-C3CD-44E7-B1E6-CD98475D775D}" srcId="{FAE690EB-02E8-48D5-8C49-41CB4C87585F}" destId="{94498D9C-A407-4895-9202-3B0B8745BCC0}" srcOrd="0" destOrd="0" parTransId="{9BCABA80-C9BF-4ACB-BB77-EA4CA5A137F5}" sibTransId="{7E452C7D-BE64-43B5-A188-B093093B3021}"/>
    <dgm:cxn modelId="{9761E3D5-14B3-49C5-923B-C475EEF8D40F}" srcId="{C0DB8A3C-8C75-431C-BFF5-CB4630008260}" destId="{3B4E7A4A-A27D-4F31-A0BD-71F4A3626E58}" srcOrd="3" destOrd="0" parTransId="{FFEDB785-D4C0-4920-845E-76C4AD79051F}" sibTransId="{195DE042-5C3C-40EB-83A5-683F95DF58BE}"/>
    <dgm:cxn modelId="{B09A2A11-9CCB-4AC7-B005-FD39EB345512}" srcId="{FAE690EB-02E8-48D5-8C49-41CB4C87585F}" destId="{C79C0A00-5094-4A7D-B7BB-7CFBA8129F14}" srcOrd="1" destOrd="0" parTransId="{5115718F-3B05-45A8-A8D4-C672D7C25E69}" sibTransId="{5CEB6EDC-E9BB-4333-BC7C-7C2F4CA72F6D}"/>
    <dgm:cxn modelId="{3DF17287-2F7E-462F-9998-755952153B7C}" type="presOf" srcId="{45EE295F-03A0-4339-BA1C-C4BA1CAFC81D}" destId="{78926B20-5624-4F28-AAAA-B27EDD5A092F}" srcOrd="0" destOrd="0" presId="urn:microsoft.com/office/officeart/2005/8/layout/default"/>
    <dgm:cxn modelId="{8AD93280-9079-4538-AA75-7DDD9FEF326F}" type="presOf" srcId="{3B4E7A4A-A27D-4F31-A0BD-71F4A3626E58}" destId="{C58E21E0-CEF0-4E41-8B6D-ADCE2FC30F99}" srcOrd="0" destOrd="4" presId="urn:microsoft.com/office/officeart/2005/8/layout/default"/>
    <dgm:cxn modelId="{B6578A04-F1A0-41A5-AA9C-DE5B29BCAD23}" srcId="{C0DB8A3C-8C75-431C-BFF5-CB4630008260}" destId="{922884EC-520D-4E97-91BB-A4198502FA88}" srcOrd="1" destOrd="0" parTransId="{BEA98CEC-9DB6-4A3D-A19E-A200285D5827}" sibTransId="{3ACD5403-73D0-48DE-81B5-73029F08EA5F}"/>
    <dgm:cxn modelId="{C1F1B6C8-766A-44DA-B66C-CDB05FAFE881}" type="presParOf" srcId="{795E2003-29D0-4E7D-81B3-A53768CCD69A}" destId="{B9618F4E-9C26-47D5-9112-E39091B32BFA}" srcOrd="0" destOrd="0" presId="urn:microsoft.com/office/officeart/2005/8/layout/default"/>
    <dgm:cxn modelId="{64FCDCD9-D017-4795-B607-B2859271956A}" type="presParOf" srcId="{795E2003-29D0-4E7D-81B3-A53768CCD69A}" destId="{9E53A9D0-BF24-48C1-A460-03529CC0B336}" srcOrd="1" destOrd="0" presId="urn:microsoft.com/office/officeart/2005/8/layout/default"/>
    <dgm:cxn modelId="{6EE08922-FE28-4017-BC1F-F2C40B260175}" type="presParOf" srcId="{795E2003-29D0-4E7D-81B3-A53768CCD69A}" destId="{466CB45E-713E-4AA8-B5B7-02EE2C8C2CEB}" srcOrd="2" destOrd="0" presId="urn:microsoft.com/office/officeart/2005/8/layout/default"/>
    <dgm:cxn modelId="{58CC95F1-4D5C-4B4E-A2FF-41C604DEEE6A}" type="presParOf" srcId="{795E2003-29D0-4E7D-81B3-A53768CCD69A}" destId="{F1193CAB-1800-427A-9FA6-D969B8E33630}" srcOrd="3" destOrd="0" presId="urn:microsoft.com/office/officeart/2005/8/layout/default"/>
    <dgm:cxn modelId="{D40EA7B0-1A38-48A3-BFD5-8D64E25E8C03}" type="presParOf" srcId="{795E2003-29D0-4E7D-81B3-A53768CCD69A}" destId="{78926B20-5624-4F28-AAAA-B27EDD5A092F}" srcOrd="4" destOrd="0" presId="urn:microsoft.com/office/officeart/2005/8/layout/default"/>
    <dgm:cxn modelId="{EBFDE0D5-901F-4E45-AEBF-45A2F7F183A5}" type="presParOf" srcId="{795E2003-29D0-4E7D-81B3-A53768CCD69A}" destId="{989E2ECD-9B40-4C42-9A5B-0251F2D6466D}" srcOrd="5" destOrd="0" presId="urn:microsoft.com/office/officeart/2005/8/layout/default"/>
    <dgm:cxn modelId="{5D91570E-07E0-42F3-981E-1CA1B7DF1165}" type="presParOf" srcId="{795E2003-29D0-4E7D-81B3-A53768CCD69A}" destId="{C58E21E0-CEF0-4E41-8B6D-ADCE2FC30F99}"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2AD981-0C26-489A-A761-B42D2443117D}" type="doc">
      <dgm:prSet loTypeId="urn:microsoft.com/office/officeart/2005/8/layout/hList7" loCatId="list" qsTypeId="urn:microsoft.com/office/officeart/2005/8/quickstyle/simple1" qsCatId="simple" csTypeId="urn:microsoft.com/office/officeart/2005/8/colors/colorful1" csCatId="colorful" phldr="1"/>
      <dgm:spPr/>
      <dgm:t>
        <a:bodyPr/>
        <a:lstStyle/>
        <a:p>
          <a:endParaRPr lang="en-IN"/>
        </a:p>
      </dgm:t>
    </dgm:pt>
    <dgm:pt modelId="{943EB8FF-3BE4-44A5-8E94-5C3BB4BF026A}">
      <dgm:prSet phldrT="[Text]" custT="1"/>
      <dgm:spPr/>
      <dgm:t>
        <a:bodyPr/>
        <a:lstStyle/>
        <a:p>
          <a:r>
            <a:rPr lang="en-IN" sz="2000" dirty="0">
              <a:latin typeface="Calibri" panose="020F0502020204030204" pitchFamily="34" charset="0"/>
              <a:ea typeface="Calibri" panose="020F0502020204030204" pitchFamily="34" charset="0"/>
              <a:cs typeface="Calibri" panose="020F0502020204030204" pitchFamily="34" charset="0"/>
            </a:rPr>
            <a:t>Benefits</a:t>
          </a:r>
        </a:p>
      </dgm:t>
    </dgm:pt>
    <dgm:pt modelId="{5551BB46-AB57-44B8-9C28-3AF362E2F340}" type="parTrans" cxnId="{44229BE5-BB49-4C73-9EB4-6C495A4BA66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48F5B75D-4F20-404A-AC85-37ABE1EDE924}" type="sibTrans" cxnId="{44229BE5-BB49-4C73-9EB4-6C495A4BA66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A56E2164-00D1-45CA-A306-970D05DF780F}">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Enhanced Patient Care</a:t>
          </a:r>
        </a:p>
      </dgm:t>
    </dgm:pt>
    <dgm:pt modelId="{894FC99F-4431-4A1A-8368-99B0D85884B9}" type="parTrans" cxnId="{9CD89097-F2F6-4EA2-9DDF-3AF41D57E77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027BDDA1-C0C7-4B22-A179-71B6035E79F2}" type="sibTrans" cxnId="{9CD89097-F2F6-4EA2-9DDF-3AF41D57E77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B46166F7-5CD9-411E-B5CA-AEC4CB6101B8}">
      <dgm:prSet phldrT="[Text]" custT="1"/>
      <dgm:spPr/>
      <dgm:t>
        <a:bodyPr/>
        <a:lstStyle/>
        <a:p>
          <a:r>
            <a:rPr lang="en-IN" sz="2000" dirty="0">
              <a:latin typeface="Calibri" panose="020F0502020204030204" pitchFamily="34" charset="0"/>
              <a:ea typeface="Calibri" panose="020F0502020204030204" pitchFamily="34" charset="0"/>
              <a:cs typeface="Calibri" panose="020F0502020204030204" pitchFamily="34" charset="0"/>
            </a:rPr>
            <a:t>Challenges</a:t>
          </a:r>
        </a:p>
      </dgm:t>
    </dgm:pt>
    <dgm:pt modelId="{FD85FD78-3BE1-46B2-A06D-AB7A13644609}" type="parTrans" cxnId="{E905A8CF-1707-47E0-BF69-052924DA6594}">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2405A0DE-67DF-49F9-BE74-CE388E763803}" type="sibTrans" cxnId="{E905A8CF-1707-47E0-BF69-052924DA6594}">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C478A15F-7ACF-4052-9045-D583D88ABB73}">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Data Accuracy</a:t>
          </a:r>
        </a:p>
      </dgm:t>
    </dgm:pt>
    <dgm:pt modelId="{B92BC146-A733-46C5-B02A-0E202DF88EED}" type="parTrans" cxnId="{2BBDC47F-4796-4D7D-97F3-096CBEFF4E33}">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F39FD781-E160-4BBF-BD6B-E986A99B1C62}" type="sibTrans" cxnId="{2BBDC47F-4796-4D7D-97F3-096CBEFF4E33}">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5ED8309F-0175-4E92-900C-A1CDD6D7BCE7}">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Integration of Technology</a:t>
          </a:r>
        </a:p>
      </dgm:t>
    </dgm:pt>
    <dgm:pt modelId="{38ACCB56-049A-4D0D-8B19-ACA882652919}" type="parTrans" cxnId="{D5744DF1-29B2-491B-BBD5-FB83AFE5A49F}">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7386B87D-1C9B-4CE4-B898-C04213EEC96F}" type="sibTrans" cxnId="{D5744DF1-29B2-491B-BBD5-FB83AFE5A49F}">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FB088D75-0A2F-45C3-8A9F-E56CA3D65D5F}">
      <dgm:prSet phldrT="[Text]" custT="1"/>
      <dgm:spPr/>
      <dgm:t>
        <a:bodyPr/>
        <a:lstStyle/>
        <a:p>
          <a:r>
            <a:rPr lang="en-IN" sz="2000" dirty="0">
              <a:latin typeface="Calibri" panose="020F0502020204030204" pitchFamily="34" charset="0"/>
              <a:ea typeface="Calibri" panose="020F0502020204030204" pitchFamily="34" charset="0"/>
              <a:cs typeface="Calibri" panose="020F0502020204030204" pitchFamily="34" charset="0"/>
            </a:rPr>
            <a:t>Strategies</a:t>
          </a:r>
        </a:p>
      </dgm:t>
    </dgm:pt>
    <dgm:pt modelId="{7BB6D62E-0DB6-4A6E-951A-8E859C8E258C}" type="parTrans" cxnId="{43926977-F0BB-43AC-A363-EF6A56E629BF}">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08760485-270D-431E-A4BA-E4A7EBE96D3E}" type="sibTrans" cxnId="{43926977-F0BB-43AC-A363-EF6A56E629BF}">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43146D41-B320-49A5-874E-DEA2BE1BA819}">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Provider Education</a:t>
          </a:r>
        </a:p>
      </dgm:t>
    </dgm:pt>
    <dgm:pt modelId="{A0DD3730-80C0-47AA-9860-DF074319BA95}" type="parTrans" cxnId="{554D9F08-F2F5-4749-AED7-E304A014AA69}">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7AD7023B-7040-4F33-8E31-BC59516BF73D}" type="sibTrans" cxnId="{554D9F08-F2F5-4749-AED7-E304A014AA69}">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D76BCF68-C79E-4328-A78D-50CB51E21D88}">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Technology Adoption</a:t>
          </a:r>
        </a:p>
      </dgm:t>
    </dgm:pt>
    <dgm:pt modelId="{E3993302-6B8E-4938-AEAB-AE82757C3AAF}" type="parTrans" cxnId="{8220B631-0B23-42C5-80E1-3C49D8BC891B}">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E3CDE79D-8442-42AB-9115-5692F7918F5B}" type="sibTrans" cxnId="{8220B631-0B23-42C5-80E1-3C49D8BC891B}">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644689CA-3DEF-430E-ABF9-EDB1D4D9E5B1}">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Cost Control</a:t>
          </a:r>
        </a:p>
      </dgm:t>
    </dgm:pt>
    <dgm:pt modelId="{89820243-1C0F-4954-B611-2EC1DE619A3E}" type="parTrans" cxnId="{13B53A60-2F1A-400C-A6C8-6FE0BEF8C9BD}">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3E24FEA3-C29D-44AA-B92F-5C74750972CB}" type="sibTrans" cxnId="{13B53A60-2F1A-400C-A6C8-6FE0BEF8C9BD}">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5831392F-01D4-4799-A81A-EFD6ABF321A6}">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Incentivizing Efficiency</a:t>
          </a:r>
        </a:p>
      </dgm:t>
    </dgm:pt>
    <dgm:pt modelId="{FF7DAECB-34A8-4C29-B233-FF24928915B3}" type="parTrans" cxnId="{66E965DE-227B-4CD9-AF19-B57F6D38D64C}">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07758952-6290-4DAF-99C9-C4D803D856A6}" type="sibTrans" cxnId="{66E965DE-227B-4CD9-AF19-B57F6D38D64C}">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04395C03-DFCA-4E03-968C-6392701FB75F}">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Regulatory Compliance</a:t>
          </a:r>
        </a:p>
      </dgm:t>
    </dgm:pt>
    <dgm:pt modelId="{BE8B3A2F-D2D9-4F8B-B282-1A50968E0125}" type="parTrans" cxnId="{3EED2118-C6A4-4F82-AE14-4B4F3B60384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0A2301B6-D72C-4EF1-B491-963813BFCD93}" type="sibTrans" cxnId="{3EED2118-C6A4-4F82-AE14-4B4F3B603846}">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E77B7181-52D8-4CCD-9F2A-EAD84AF44367}">
      <dgm:prSet phldrT="[Text]" custT="1"/>
      <dgm:spPr/>
      <dgm:t>
        <a:bodyPr/>
        <a:lstStyle/>
        <a:p>
          <a:r>
            <a:rPr lang="en-IN" sz="1600" dirty="0">
              <a:latin typeface="Calibri" panose="020F0502020204030204" pitchFamily="34" charset="0"/>
              <a:ea typeface="Calibri" panose="020F0502020204030204" pitchFamily="34" charset="0"/>
              <a:cs typeface="Calibri" panose="020F0502020204030204" pitchFamily="34" charset="0"/>
            </a:rPr>
            <a:t>Collaborative Care Models</a:t>
          </a:r>
        </a:p>
      </dgm:t>
    </dgm:pt>
    <dgm:pt modelId="{2B9C7A47-C96C-4E00-8B4E-077FEE589255}" type="parTrans" cxnId="{41AACF52-7044-4818-BDF4-1F9A23D3FDC9}">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79575E04-ED80-4EEC-A299-DEFEF790D108}" type="sibTrans" cxnId="{41AACF52-7044-4818-BDF4-1F9A23D3FDC9}">
      <dgm:prSet/>
      <dgm:spPr/>
      <dgm:t>
        <a:bodyPr/>
        <a:lstStyle/>
        <a:p>
          <a:endParaRPr lang="en-IN">
            <a:latin typeface="Calibri" panose="020F0502020204030204" pitchFamily="34" charset="0"/>
            <a:ea typeface="Calibri" panose="020F0502020204030204" pitchFamily="34" charset="0"/>
            <a:cs typeface="Calibri" panose="020F0502020204030204" pitchFamily="34" charset="0"/>
          </a:endParaRPr>
        </a:p>
      </dgm:t>
    </dgm:pt>
    <dgm:pt modelId="{3D8F5C7A-DC0C-452A-B4C8-C329532E7C53}" type="pres">
      <dgm:prSet presAssocID="{712AD981-0C26-489A-A761-B42D2443117D}" presName="Name0" presStyleCnt="0">
        <dgm:presLayoutVars>
          <dgm:dir/>
          <dgm:resizeHandles val="exact"/>
        </dgm:presLayoutVars>
      </dgm:prSet>
      <dgm:spPr/>
      <dgm:t>
        <a:bodyPr/>
        <a:lstStyle/>
        <a:p>
          <a:endParaRPr lang="en-US"/>
        </a:p>
      </dgm:t>
    </dgm:pt>
    <dgm:pt modelId="{F890F6EF-0434-4A7B-B820-723E709A12F4}" type="pres">
      <dgm:prSet presAssocID="{712AD981-0C26-489A-A761-B42D2443117D}" presName="fgShape" presStyleLbl="fgShp" presStyleIdx="0" presStyleCnt="1" custScaleX="92801" custScaleY="73871" custLinFactNeighborX="-913" custLinFactNeighborY="46398"/>
      <dgm:spPr/>
    </dgm:pt>
    <dgm:pt modelId="{01DA20A3-5ED7-4414-9CF7-90BFE30EFF77}" type="pres">
      <dgm:prSet presAssocID="{712AD981-0C26-489A-A761-B42D2443117D}" presName="linComp" presStyleCnt="0"/>
      <dgm:spPr/>
    </dgm:pt>
    <dgm:pt modelId="{3DCB5F42-1F11-4007-AC8E-F828A1E6C325}" type="pres">
      <dgm:prSet presAssocID="{943EB8FF-3BE4-44A5-8E94-5C3BB4BF026A}" presName="compNode" presStyleCnt="0"/>
      <dgm:spPr/>
    </dgm:pt>
    <dgm:pt modelId="{9EECD435-46BD-4B44-B4E0-A0183AB843D8}" type="pres">
      <dgm:prSet presAssocID="{943EB8FF-3BE4-44A5-8E94-5C3BB4BF026A}" presName="bkgdShape" presStyleLbl="node1" presStyleIdx="0" presStyleCnt="3"/>
      <dgm:spPr/>
      <dgm:t>
        <a:bodyPr/>
        <a:lstStyle/>
        <a:p>
          <a:endParaRPr lang="en-US"/>
        </a:p>
      </dgm:t>
    </dgm:pt>
    <dgm:pt modelId="{17BA299B-40EF-445B-AE74-2CC0247A89CF}" type="pres">
      <dgm:prSet presAssocID="{943EB8FF-3BE4-44A5-8E94-5C3BB4BF026A}" presName="nodeTx" presStyleLbl="node1" presStyleIdx="0" presStyleCnt="3">
        <dgm:presLayoutVars>
          <dgm:bulletEnabled val="1"/>
        </dgm:presLayoutVars>
      </dgm:prSet>
      <dgm:spPr/>
      <dgm:t>
        <a:bodyPr/>
        <a:lstStyle/>
        <a:p>
          <a:endParaRPr lang="en-US"/>
        </a:p>
      </dgm:t>
    </dgm:pt>
    <dgm:pt modelId="{DA63D50B-842B-4B69-8A12-F06268813E69}" type="pres">
      <dgm:prSet presAssocID="{943EB8FF-3BE4-44A5-8E94-5C3BB4BF026A}" presName="invisiNode" presStyleLbl="node1" presStyleIdx="0" presStyleCnt="3"/>
      <dgm:spPr/>
    </dgm:pt>
    <dgm:pt modelId="{70CCFDF3-7563-4147-96C8-3E0E2BC97E08}" type="pres">
      <dgm:prSet presAssocID="{943EB8FF-3BE4-44A5-8E94-5C3BB4BF026A}" presName="imagNode" presStyleLbl="fgImgPlace1" presStyleIdx="0" presStyleCnt="3" custScaleX="74197" custScaleY="7639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Enthusiastic female runners celebrating finish"/>
        </a:ext>
      </dgm:extLst>
    </dgm:pt>
    <dgm:pt modelId="{B998559A-385E-4BA2-976C-075DD3CE6C0E}" type="pres">
      <dgm:prSet presAssocID="{48F5B75D-4F20-404A-AC85-37ABE1EDE924}" presName="sibTrans" presStyleLbl="sibTrans2D1" presStyleIdx="0" presStyleCnt="0"/>
      <dgm:spPr/>
      <dgm:t>
        <a:bodyPr/>
        <a:lstStyle/>
        <a:p>
          <a:endParaRPr lang="en-US"/>
        </a:p>
      </dgm:t>
    </dgm:pt>
    <dgm:pt modelId="{6C004480-904B-42AF-B36B-059725A8CE04}" type="pres">
      <dgm:prSet presAssocID="{B46166F7-5CD9-411E-B5CA-AEC4CB6101B8}" presName="compNode" presStyleCnt="0"/>
      <dgm:spPr/>
    </dgm:pt>
    <dgm:pt modelId="{EAF4D1A5-BE90-4660-BF3B-6C935BD51718}" type="pres">
      <dgm:prSet presAssocID="{B46166F7-5CD9-411E-B5CA-AEC4CB6101B8}" presName="bkgdShape" presStyleLbl="node1" presStyleIdx="1" presStyleCnt="3"/>
      <dgm:spPr/>
      <dgm:t>
        <a:bodyPr/>
        <a:lstStyle/>
        <a:p>
          <a:endParaRPr lang="en-US"/>
        </a:p>
      </dgm:t>
    </dgm:pt>
    <dgm:pt modelId="{A63FE362-7A60-477C-A453-0010A1E0ECD8}" type="pres">
      <dgm:prSet presAssocID="{B46166F7-5CD9-411E-B5CA-AEC4CB6101B8}" presName="nodeTx" presStyleLbl="node1" presStyleIdx="1" presStyleCnt="3">
        <dgm:presLayoutVars>
          <dgm:bulletEnabled val="1"/>
        </dgm:presLayoutVars>
      </dgm:prSet>
      <dgm:spPr/>
      <dgm:t>
        <a:bodyPr/>
        <a:lstStyle/>
        <a:p>
          <a:endParaRPr lang="en-US"/>
        </a:p>
      </dgm:t>
    </dgm:pt>
    <dgm:pt modelId="{3AEF613E-6D78-447A-90B0-B0F3E564D122}" type="pres">
      <dgm:prSet presAssocID="{B46166F7-5CD9-411E-B5CA-AEC4CB6101B8}" presName="invisiNode" presStyleLbl="node1" presStyleIdx="1" presStyleCnt="3"/>
      <dgm:spPr/>
    </dgm:pt>
    <dgm:pt modelId="{D061146E-ABDB-4D27-9494-3C8EAE99DDD5}" type="pres">
      <dgm:prSet presAssocID="{B46166F7-5CD9-411E-B5CA-AEC4CB6101B8}" presName="imagNode" presStyleLbl="fgImgPlace1" presStyleIdx="1" presStyleCnt="3" custScaleX="86077" custScaleY="7810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extLst>
        <a:ext uri="{E40237B7-FDA0-4F09-8148-C483321AD2D9}">
          <dgm14:cNvPr xmlns:dgm14="http://schemas.microsoft.com/office/drawing/2010/diagram" id="0" name="" descr="Child playing in a park"/>
        </a:ext>
      </dgm:extLst>
    </dgm:pt>
    <dgm:pt modelId="{6DE340E2-0068-481F-A24C-901A3B6D0BF7}" type="pres">
      <dgm:prSet presAssocID="{2405A0DE-67DF-49F9-BE74-CE388E763803}" presName="sibTrans" presStyleLbl="sibTrans2D1" presStyleIdx="0" presStyleCnt="0"/>
      <dgm:spPr/>
      <dgm:t>
        <a:bodyPr/>
        <a:lstStyle/>
        <a:p>
          <a:endParaRPr lang="en-US"/>
        </a:p>
      </dgm:t>
    </dgm:pt>
    <dgm:pt modelId="{A2C214F2-6B33-4BBE-A807-78C00EFADBBE}" type="pres">
      <dgm:prSet presAssocID="{FB088D75-0A2F-45C3-8A9F-E56CA3D65D5F}" presName="compNode" presStyleCnt="0"/>
      <dgm:spPr/>
    </dgm:pt>
    <dgm:pt modelId="{F0599E0E-0656-42B5-B0EF-46477553CF49}" type="pres">
      <dgm:prSet presAssocID="{FB088D75-0A2F-45C3-8A9F-E56CA3D65D5F}" presName="bkgdShape" presStyleLbl="node1" presStyleIdx="2" presStyleCnt="3"/>
      <dgm:spPr/>
      <dgm:t>
        <a:bodyPr/>
        <a:lstStyle/>
        <a:p>
          <a:endParaRPr lang="en-US"/>
        </a:p>
      </dgm:t>
    </dgm:pt>
    <dgm:pt modelId="{17EA783F-1D5B-49B6-AFB6-76B049E07E60}" type="pres">
      <dgm:prSet presAssocID="{FB088D75-0A2F-45C3-8A9F-E56CA3D65D5F}" presName="nodeTx" presStyleLbl="node1" presStyleIdx="2" presStyleCnt="3">
        <dgm:presLayoutVars>
          <dgm:bulletEnabled val="1"/>
        </dgm:presLayoutVars>
      </dgm:prSet>
      <dgm:spPr/>
      <dgm:t>
        <a:bodyPr/>
        <a:lstStyle/>
        <a:p>
          <a:endParaRPr lang="en-US"/>
        </a:p>
      </dgm:t>
    </dgm:pt>
    <dgm:pt modelId="{329E51D8-D44A-410B-A254-836E9393E5C9}" type="pres">
      <dgm:prSet presAssocID="{FB088D75-0A2F-45C3-8A9F-E56CA3D65D5F}" presName="invisiNode" presStyleLbl="node1" presStyleIdx="2" presStyleCnt="3"/>
      <dgm:spPr/>
    </dgm:pt>
    <dgm:pt modelId="{60E117A3-616B-4584-9E98-4149225DF370}" type="pres">
      <dgm:prSet presAssocID="{FB088D75-0A2F-45C3-8A9F-E56CA3D65D5F}" presName="imagNode" presStyleLbl="fgImgPlace1" presStyleIdx="2" presStyleCnt="3" custScaleX="87661" custScaleY="7124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46000" r="-46000"/>
          </a:stretch>
        </a:blipFill>
      </dgm:spPr>
      <dgm:t>
        <a:bodyPr/>
        <a:lstStyle/>
        <a:p>
          <a:endParaRPr lang="en-US"/>
        </a:p>
      </dgm:t>
      <dgm:extLst>
        <a:ext uri="{E40237B7-FDA0-4F09-8148-C483321AD2D9}">
          <dgm14:cNvPr xmlns:dgm14="http://schemas.microsoft.com/office/drawing/2010/diagram" id="0" name="" descr="Person examining prototype"/>
        </a:ext>
      </dgm:extLst>
    </dgm:pt>
  </dgm:ptLst>
  <dgm:cxnLst>
    <dgm:cxn modelId="{59610791-9EC5-422B-BE72-2D32551609AB}" type="presOf" srcId="{E77B7181-52D8-4CCD-9F2A-EAD84AF44367}" destId="{17EA783F-1D5B-49B6-AFB6-76B049E07E60}" srcOrd="1" destOrd="3" presId="urn:microsoft.com/office/officeart/2005/8/layout/hList7"/>
    <dgm:cxn modelId="{3AAF546F-42EC-4A16-B4B4-BFA05692A3C7}" type="presOf" srcId="{5831392F-01D4-4799-A81A-EFD6ABF321A6}" destId="{17BA299B-40EF-445B-AE74-2CC0247A89CF}" srcOrd="1" destOrd="3" presId="urn:microsoft.com/office/officeart/2005/8/layout/hList7"/>
    <dgm:cxn modelId="{2A1B342D-2F29-44FF-857D-02D12FD02CA1}" type="presOf" srcId="{B46166F7-5CD9-411E-B5CA-AEC4CB6101B8}" destId="{EAF4D1A5-BE90-4660-BF3B-6C935BD51718}" srcOrd="0" destOrd="0" presId="urn:microsoft.com/office/officeart/2005/8/layout/hList7"/>
    <dgm:cxn modelId="{CB3874AE-04D3-42A7-8A42-247F99DC1B63}" type="presOf" srcId="{C478A15F-7ACF-4052-9045-D583D88ABB73}" destId="{EAF4D1A5-BE90-4660-BF3B-6C935BD51718}" srcOrd="0" destOrd="1" presId="urn:microsoft.com/office/officeart/2005/8/layout/hList7"/>
    <dgm:cxn modelId="{74E9254E-985C-403C-8B03-4706D5A48122}" type="presOf" srcId="{04395C03-DFCA-4E03-968C-6392701FB75F}" destId="{A63FE362-7A60-477C-A453-0010A1E0ECD8}" srcOrd="1" destOrd="3" presId="urn:microsoft.com/office/officeart/2005/8/layout/hList7"/>
    <dgm:cxn modelId="{43926977-F0BB-43AC-A363-EF6A56E629BF}" srcId="{712AD981-0C26-489A-A761-B42D2443117D}" destId="{FB088D75-0A2F-45C3-8A9F-E56CA3D65D5F}" srcOrd="2" destOrd="0" parTransId="{7BB6D62E-0DB6-4A6E-951A-8E859C8E258C}" sibTransId="{08760485-270D-431E-A4BA-E4A7EBE96D3E}"/>
    <dgm:cxn modelId="{562D2806-7606-486C-BE4F-B42483B267FE}" type="presOf" srcId="{43146D41-B320-49A5-874E-DEA2BE1BA819}" destId="{F0599E0E-0656-42B5-B0EF-46477553CF49}" srcOrd="0" destOrd="1" presId="urn:microsoft.com/office/officeart/2005/8/layout/hList7"/>
    <dgm:cxn modelId="{41AACF52-7044-4818-BDF4-1F9A23D3FDC9}" srcId="{FB088D75-0A2F-45C3-8A9F-E56CA3D65D5F}" destId="{E77B7181-52D8-4CCD-9F2A-EAD84AF44367}" srcOrd="2" destOrd="0" parTransId="{2B9C7A47-C96C-4E00-8B4E-077FEE589255}" sibTransId="{79575E04-ED80-4EEC-A299-DEFEF790D108}"/>
    <dgm:cxn modelId="{554D9F08-F2F5-4749-AED7-E304A014AA69}" srcId="{FB088D75-0A2F-45C3-8A9F-E56CA3D65D5F}" destId="{43146D41-B320-49A5-874E-DEA2BE1BA819}" srcOrd="0" destOrd="0" parTransId="{A0DD3730-80C0-47AA-9860-DF074319BA95}" sibTransId="{7AD7023B-7040-4F33-8E31-BC59516BF73D}"/>
    <dgm:cxn modelId="{D54F395E-F079-4D4B-B617-C68EE17C78B4}" type="presOf" srcId="{5831392F-01D4-4799-A81A-EFD6ABF321A6}" destId="{9EECD435-46BD-4B44-B4E0-A0183AB843D8}" srcOrd="0" destOrd="3" presId="urn:microsoft.com/office/officeart/2005/8/layout/hList7"/>
    <dgm:cxn modelId="{5A414CE1-4885-4C1E-B083-78EB7F92E73B}" type="presOf" srcId="{5ED8309F-0175-4E92-900C-A1CDD6D7BCE7}" destId="{A63FE362-7A60-477C-A453-0010A1E0ECD8}" srcOrd="1" destOrd="2" presId="urn:microsoft.com/office/officeart/2005/8/layout/hList7"/>
    <dgm:cxn modelId="{3EED2118-C6A4-4F82-AE14-4B4F3B603846}" srcId="{B46166F7-5CD9-411E-B5CA-AEC4CB6101B8}" destId="{04395C03-DFCA-4E03-968C-6392701FB75F}" srcOrd="2" destOrd="0" parTransId="{BE8B3A2F-D2D9-4F8B-B282-1A50968E0125}" sibTransId="{0A2301B6-D72C-4EF1-B491-963813BFCD93}"/>
    <dgm:cxn modelId="{66956339-DD2F-4603-A35F-CC15889D37EE}" type="presOf" srcId="{43146D41-B320-49A5-874E-DEA2BE1BA819}" destId="{17EA783F-1D5B-49B6-AFB6-76B049E07E60}" srcOrd="1" destOrd="1" presId="urn:microsoft.com/office/officeart/2005/8/layout/hList7"/>
    <dgm:cxn modelId="{62E1A4AB-077B-46D7-8953-3FF773EC0E2D}" type="presOf" srcId="{644689CA-3DEF-430E-ABF9-EDB1D4D9E5B1}" destId="{9EECD435-46BD-4B44-B4E0-A0183AB843D8}" srcOrd="0" destOrd="2" presId="urn:microsoft.com/office/officeart/2005/8/layout/hList7"/>
    <dgm:cxn modelId="{F4E969D7-8C70-4BA3-A2D0-DB729EE0EA2A}" type="presOf" srcId="{A56E2164-00D1-45CA-A306-970D05DF780F}" destId="{17BA299B-40EF-445B-AE74-2CC0247A89CF}" srcOrd="1" destOrd="1" presId="urn:microsoft.com/office/officeart/2005/8/layout/hList7"/>
    <dgm:cxn modelId="{D281C943-4AB3-46A0-8566-9E1C29C23B3A}" type="presOf" srcId="{B46166F7-5CD9-411E-B5CA-AEC4CB6101B8}" destId="{A63FE362-7A60-477C-A453-0010A1E0ECD8}" srcOrd="1" destOrd="0" presId="urn:microsoft.com/office/officeart/2005/8/layout/hList7"/>
    <dgm:cxn modelId="{44229BE5-BB49-4C73-9EB4-6C495A4BA666}" srcId="{712AD981-0C26-489A-A761-B42D2443117D}" destId="{943EB8FF-3BE4-44A5-8E94-5C3BB4BF026A}" srcOrd="0" destOrd="0" parTransId="{5551BB46-AB57-44B8-9C28-3AF362E2F340}" sibTransId="{48F5B75D-4F20-404A-AC85-37ABE1EDE924}"/>
    <dgm:cxn modelId="{BEC45783-45CD-4B9D-8135-84D1E251D665}" type="presOf" srcId="{E77B7181-52D8-4CCD-9F2A-EAD84AF44367}" destId="{F0599E0E-0656-42B5-B0EF-46477553CF49}" srcOrd="0" destOrd="3" presId="urn:microsoft.com/office/officeart/2005/8/layout/hList7"/>
    <dgm:cxn modelId="{E905A8CF-1707-47E0-BF69-052924DA6594}" srcId="{712AD981-0C26-489A-A761-B42D2443117D}" destId="{B46166F7-5CD9-411E-B5CA-AEC4CB6101B8}" srcOrd="1" destOrd="0" parTransId="{FD85FD78-3BE1-46B2-A06D-AB7A13644609}" sibTransId="{2405A0DE-67DF-49F9-BE74-CE388E763803}"/>
    <dgm:cxn modelId="{8220B631-0B23-42C5-80E1-3C49D8BC891B}" srcId="{FB088D75-0A2F-45C3-8A9F-E56CA3D65D5F}" destId="{D76BCF68-C79E-4328-A78D-50CB51E21D88}" srcOrd="1" destOrd="0" parTransId="{E3993302-6B8E-4938-AEAB-AE82757C3AAF}" sibTransId="{E3CDE79D-8442-42AB-9115-5692F7918F5B}"/>
    <dgm:cxn modelId="{33289FCF-ECC4-4FED-84EC-B7D63B54CCCF}" type="presOf" srcId="{D76BCF68-C79E-4328-A78D-50CB51E21D88}" destId="{17EA783F-1D5B-49B6-AFB6-76B049E07E60}" srcOrd="1" destOrd="2" presId="urn:microsoft.com/office/officeart/2005/8/layout/hList7"/>
    <dgm:cxn modelId="{60BFAF3A-C2C8-4248-9AE8-AC6C55898443}" type="presOf" srcId="{943EB8FF-3BE4-44A5-8E94-5C3BB4BF026A}" destId="{17BA299B-40EF-445B-AE74-2CC0247A89CF}" srcOrd="1" destOrd="0" presId="urn:microsoft.com/office/officeart/2005/8/layout/hList7"/>
    <dgm:cxn modelId="{67A0A956-319F-4341-BAC0-41870635D9DE}" type="presOf" srcId="{48F5B75D-4F20-404A-AC85-37ABE1EDE924}" destId="{B998559A-385E-4BA2-976C-075DD3CE6C0E}" srcOrd="0" destOrd="0" presId="urn:microsoft.com/office/officeart/2005/8/layout/hList7"/>
    <dgm:cxn modelId="{2CE37AE2-0104-4976-8BC7-01369100DA7F}" type="presOf" srcId="{943EB8FF-3BE4-44A5-8E94-5C3BB4BF026A}" destId="{9EECD435-46BD-4B44-B4E0-A0183AB843D8}" srcOrd="0" destOrd="0" presId="urn:microsoft.com/office/officeart/2005/8/layout/hList7"/>
    <dgm:cxn modelId="{BA9B6780-1FAD-4AA0-BA95-0E87BF42F959}" type="presOf" srcId="{712AD981-0C26-489A-A761-B42D2443117D}" destId="{3D8F5C7A-DC0C-452A-B4C8-C329532E7C53}" srcOrd="0" destOrd="0" presId="urn:microsoft.com/office/officeart/2005/8/layout/hList7"/>
    <dgm:cxn modelId="{66E965DE-227B-4CD9-AF19-B57F6D38D64C}" srcId="{943EB8FF-3BE4-44A5-8E94-5C3BB4BF026A}" destId="{5831392F-01D4-4799-A81A-EFD6ABF321A6}" srcOrd="2" destOrd="0" parTransId="{FF7DAECB-34A8-4C29-B233-FF24928915B3}" sibTransId="{07758952-6290-4DAF-99C9-C4D803D856A6}"/>
    <dgm:cxn modelId="{35E13D18-D632-4D93-8CDB-1B7168997A6C}" type="presOf" srcId="{04395C03-DFCA-4E03-968C-6392701FB75F}" destId="{EAF4D1A5-BE90-4660-BF3B-6C935BD51718}" srcOrd="0" destOrd="3" presId="urn:microsoft.com/office/officeart/2005/8/layout/hList7"/>
    <dgm:cxn modelId="{01C4EB8B-DC2C-4C23-9863-6EE8F2F9E059}" type="presOf" srcId="{5ED8309F-0175-4E92-900C-A1CDD6D7BCE7}" destId="{EAF4D1A5-BE90-4660-BF3B-6C935BD51718}" srcOrd="0" destOrd="2" presId="urn:microsoft.com/office/officeart/2005/8/layout/hList7"/>
    <dgm:cxn modelId="{BA7197F0-E802-4AEC-B6C1-3739E3629688}" type="presOf" srcId="{2405A0DE-67DF-49F9-BE74-CE388E763803}" destId="{6DE340E2-0068-481F-A24C-901A3B6D0BF7}" srcOrd="0" destOrd="0" presId="urn:microsoft.com/office/officeart/2005/8/layout/hList7"/>
    <dgm:cxn modelId="{2BBDC47F-4796-4D7D-97F3-096CBEFF4E33}" srcId="{B46166F7-5CD9-411E-B5CA-AEC4CB6101B8}" destId="{C478A15F-7ACF-4052-9045-D583D88ABB73}" srcOrd="0" destOrd="0" parTransId="{B92BC146-A733-46C5-B02A-0E202DF88EED}" sibTransId="{F39FD781-E160-4BBF-BD6B-E986A99B1C62}"/>
    <dgm:cxn modelId="{9D778ED6-F47A-4937-B85F-0894E1142B28}" type="presOf" srcId="{D76BCF68-C79E-4328-A78D-50CB51E21D88}" destId="{F0599E0E-0656-42B5-B0EF-46477553CF49}" srcOrd="0" destOrd="2" presId="urn:microsoft.com/office/officeart/2005/8/layout/hList7"/>
    <dgm:cxn modelId="{41BA637D-3D27-494E-BD57-009BFDC574FA}" type="presOf" srcId="{FB088D75-0A2F-45C3-8A9F-E56CA3D65D5F}" destId="{F0599E0E-0656-42B5-B0EF-46477553CF49}" srcOrd="0" destOrd="0" presId="urn:microsoft.com/office/officeart/2005/8/layout/hList7"/>
    <dgm:cxn modelId="{D5744DF1-29B2-491B-BBD5-FB83AFE5A49F}" srcId="{B46166F7-5CD9-411E-B5CA-AEC4CB6101B8}" destId="{5ED8309F-0175-4E92-900C-A1CDD6D7BCE7}" srcOrd="1" destOrd="0" parTransId="{38ACCB56-049A-4D0D-8B19-ACA882652919}" sibTransId="{7386B87D-1C9B-4CE4-B898-C04213EEC96F}"/>
    <dgm:cxn modelId="{79080BF8-EFB3-4843-A1CA-50E51A3504FB}" type="presOf" srcId="{FB088D75-0A2F-45C3-8A9F-E56CA3D65D5F}" destId="{17EA783F-1D5B-49B6-AFB6-76B049E07E60}" srcOrd="1" destOrd="0" presId="urn:microsoft.com/office/officeart/2005/8/layout/hList7"/>
    <dgm:cxn modelId="{13B53A60-2F1A-400C-A6C8-6FE0BEF8C9BD}" srcId="{943EB8FF-3BE4-44A5-8E94-5C3BB4BF026A}" destId="{644689CA-3DEF-430E-ABF9-EDB1D4D9E5B1}" srcOrd="1" destOrd="0" parTransId="{89820243-1C0F-4954-B611-2EC1DE619A3E}" sibTransId="{3E24FEA3-C29D-44AA-B92F-5C74750972CB}"/>
    <dgm:cxn modelId="{E8873CD4-F584-4580-9583-052E15E20E3E}" type="presOf" srcId="{A56E2164-00D1-45CA-A306-970D05DF780F}" destId="{9EECD435-46BD-4B44-B4E0-A0183AB843D8}" srcOrd="0" destOrd="1" presId="urn:microsoft.com/office/officeart/2005/8/layout/hList7"/>
    <dgm:cxn modelId="{01742155-68B2-42F7-9344-01B6CA858CED}" type="presOf" srcId="{C478A15F-7ACF-4052-9045-D583D88ABB73}" destId="{A63FE362-7A60-477C-A453-0010A1E0ECD8}" srcOrd="1" destOrd="1" presId="urn:microsoft.com/office/officeart/2005/8/layout/hList7"/>
    <dgm:cxn modelId="{9CD89097-F2F6-4EA2-9DDF-3AF41D57E776}" srcId="{943EB8FF-3BE4-44A5-8E94-5C3BB4BF026A}" destId="{A56E2164-00D1-45CA-A306-970D05DF780F}" srcOrd="0" destOrd="0" parTransId="{894FC99F-4431-4A1A-8368-99B0D85884B9}" sibTransId="{027BDDA1-C0C7-4B22-A179-71B6035E79F2}"/>
    <dgm:cxn modelId="{6706BE58-3326-4E52-AD95-3A6EEE4FE607}" type="presOf" srcId="{644689CA-3DEF-430E-ABF9-EDB1D4D9E5B1}" destId="{17BA299B-40EF-445B-AE74-2CC0247A89CF}" srcOrd="1" destOrd="2" presId="urn:microsoft.com/office/officeart/2005/8/layout/hList7"/>
    <dgm:cxn modelId="{60E41909-6B86-45E4-B237-191A02F6B959}" type="presParOf" srcId="{3D8F5C7A-DC0C-452A-B4C8-C329532E7C53}" destId="{F890F6EF-0434-4A7B-B820-723E709A12F4}" srcOrd="0" destOrd="0" presId="urn:microsoft.com/office/officeart/2005/8/layout/hList7"/>
    <dgm:cxn modelId="{1223FA21-E4E8-473D-A70C-5230AC54DD63}" type="presParOf" srcId="{3D8F5C7A-DC0C-452A-B4C8-C329532E7C53}" destId="{01DA20A3-5ED7-4414-9CF7-90BFE30EFF77}" srcOrd="1" destOrd="0" presId="urn:microsoft.com/office/officeart/2005/8/layout/hList7"/>
    <dgm:cxn modelId="{DE3201F5-A1D5-476E-A9A9-DB3E973A04EC}" type="presParOf" srcId="{01DA20A3-5ED7-4414-9CF7-90BFE30EFF77}" destId="{3DCB5F42-1F11-4007-AC8E-F828A1E6C325}" srcOrd="0" destOrd="0" presId="urn:microsoft.com/office/officeart/2005/8/layout/hList7"/>
    <dgm:cxn modelId="{70B1EC80-B2BB-43D6-B92D-B984E49DD596}" type="presParOf" srcId="{3DCB5F42-1F11-4007-AC8E-F828A1E6C325}" destId="{9EECD435-46BD-4B44-B4E0-A0183AB843D8}" srcOrd="0" destOrd="0" presId="urn:microsoft.com/office/officeart/2005/8/layout/hList7"/>
    <dgm:cxn modelId="{5447BB51-F27F-44EE-89C4-8BEFA54F1C71}" type="presParOf" srcId="{3DCB5F42-1F11-4007-AC8E-F828A1E6C325}" destId="{17BA299B-40EF-445B-AE74-2CC0247A89CF}" srcOrd="1" destOrd="0" presId="urn:microsoft.com/office/officeart/2005/8/layout/hList7"/>
    <dgm:cxn modelId="{2976ABF6-EC9F-4324-A7CF-89A01D5666AC}" type="presParOf" srcId="{3DCB5F42-1F11-4007-AC8E-F828A1E6C325}" destId="{DA63D50B-842B-4B69-8A12-F06268813E69}" srcOrd="2" destOrd="0" presId="urn:microsoft.com/office/officeart/2005/8/layout/hList7"/>
    <dgm:cxn modelId="{47B03C77-7B97-4B0C-8219-A3D5C20291FB}" type="presParOf" srcId="{3DCB5F42-1F11-4007-AC8E-F828A1E6C325}" destId="{70CCFDF3-7563-4147-96C8-3E0E2BC97E08}" srcOrd="3" destOrd="0" presId="urn:microsoft.com/office/officeart/2005/8/layout/hList7"/>
    <dgm:cxn modelId="{4EE3EEE8-7A83-4951-9EDE-E2F301764877}" type="presParOf" srcId="{01DA20A3-5ED7-4414-9CF7-90BFE30EFF77}" destId="{B998559A-385E-4BA2-976C-075DD3CE6C0E}" srcOrd="1" destOrd="0" presId="urn:microsoft.com/office/officeart/2005/8/layout/hList7"/>
    <dgm:cxn modelId="{7F935BB6-E64C-4165-B957-C4256BE75EE8}" type="presParOf" srcId="{01DA20A3-5ED7-4414-9CF7-90BFE30EFF77}" destId="{6C004480-904B-42AF-B36B-059725A8CE04}" srcOrd="2" destOrd="0" presId="urn:microsoft.com/office/officeart/2005/8/layout/hList7"/>
    <dgm:cxn modelId="{060DC48B-2F60-49F8-8BBD-6ED8DB546ADB}" type="presParOf" srcId="{6C004480-904B-42AF-B36B-059725A8CE04}" destId="{EAF4D1A5-BE90-4660-BF3B-6C935BD51718}" srcOrd="0" destOrd="0" presId="urn:microsoft.com/office/officeart/2005/8/layout/hList7"/>
    <dgm:cxn modelId="{93A56FED-7FCA-4D2F-A28D-43342BE7727C}" type="presParOf" srcId="{6C004480-904B-42AF-B36B-059725A8CE04}" destId="{A63FE362-7A60-477C-A453-0010A1E0ECD8}" srcOrd="1" destOrd="0" presId="urn:microsoft.com/office/officeart/2005/8/layout/hList7"/>
    <dgm:cxn modelId="{F0F8E674-C2E0-425B-A784-A35434A22778}" type="presParOf" srcId="{6C004480-904B-42AF-B36B-059725A8CE04}" destId="{3AEF613E-6D78-447A-90B0-B0F3E564D122}" srcOrd="2" destOrd="0" presId="urn:microsoft.com/office/officeart/2005/8/layout/hList7"/>
    <dgm:cxn modelId="{5DCAB533-7639-4867-A55B-1E303E50DF0A}" type="presParOf" srcId="{6C004480-904B-42AF-B36B-059725A8CE04}" destId="{D061146E-ABDB-4D27-9494-3C8EAE99DDD5}" srcOrd="3" destOrd="0" presId="urn:microsoft.com/office/officeart/2005/8/layout/hList7"/>
    <dgm:cxn modelId="{A276E65C-3FEC-4E91-B94E-7F322C53ECD8}" type="presParOf" srcId="{01DA20A3-5ED7-4414-9CF7-90BFE30EFF77}" destId="{6DE340E2-0068-481F-A24C-901A3B6D0BF7}" srcOrd="3" destOrd="0" presId="urn:microsoft.com/office/officeart/2005/8/layout/hList7"/>
    <dgm:cxn modelId="{DBF31578-7918-414B-B28C-4F61645937F0}" type="presParOf" srcId="{01DA20A3-5ED7-4414-9CF7-90BFE30EFF77}" destId="{A2C214F2-6B33-4BBE-A807-78C00EFADBBE}" srcOrd="4" destOrd="0" presId="urn:microsoft.com/office/officeart/2005/8/layout/hList7"/>
    <dgm:cxn modelId="{D642A007-E9D6-42AE-871B-C967E936BA49}" type="presParOf" srcId="{A2C214F2-6B33-4BBE-A807-78C00EFADBBE}" destId="{F0599E0E-0656-42B5-B0EF-46477553CF49}" srcOrd="0" destOrd="0" presId="urn:microsoft.com/office/officeart/2005/8/layout/hList7"/>
    <dgm:cxn modelId="{F5A91D63-267A-4CB9-A952-780B6159B490}" type="presParOf" srcId="{A2C214F2-6B33-4BBE-A807-78C00EFADBBE}" destId="{17EA783F-1D5B-49B6-AFB6-76B049E07E60}" srcOrd="1" destOrd="0" presId="urn:microsoft.com/office/officeart/2005/8/layout/hList7"/>
    <dgm:cxn modelId="{6D2B98EF-AB7D-46E8-9B24-6C75168B0D0F}" type="presParOf" srcId="{A2C214F2-6B33-4BBE-A807-78C00EFADBBE}" destId="{329E51D8-D44A-410B-A254-836E9393E5C9}" srcOrd="2" destOrd="0" presId="urn:microsoft.com/office/officeart/2005/8/layout/hList7"/>
    <dgm:cxn modelId="{7FDF6142-D6B1-4FCF-B44C-D9F106FB3010}" type="presParOf" srcId="{A2C214F2-6B33-4BBE-A807-78C00EFADBBE}" destId="{60E117A3-616B-4584-9E98-4149225DF370}"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18F4E-9C26-47D5-9112-E39091B32BFA}">
      <dsp:nvSpPr>
        <dsp:cNvPr id="0" name=""/>
        <dsp:cNvSpPr/>
      </dsp:nvSpPr>
      <dsp:spPr>
        <a:xfrm>
          <a:off x="441724" y="2674"/>
          <a:ext cx="2718664" cy="1631198"/>
        </a:xfrm>
        <a:prstGeom prst="rect">
          <a:avLst/>
        </a:prstGeom>
        <a:solidFill>
          <a:schemeClr val="accent2">
            <a:hueOff val="0"/>
            <a:satOff val="0"/>
            <a:lumOff val="0"/>
            <a:alphaOff val="0"/>
          </a:schemeClr>
        </a:solidFill>
        <a:ln>
          <a:noFill/>
        </a:ln>
        <a:effectLst>
          <a:outerShdw blurRad="50800" dist="15240" dir="5400000" algn="tl" rotWithShape="0">
            <a:srgbClr val="000000">
              <a:alpha val="7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IN" sz="1600" b="1" kern="1200" dirty="0"/>
            <a:t>Principles</a:t>
          </a:r>
        </a:p>
        <a:p>
          <a:pPr marL="114300" lvl="1" indent="-114300" algn="l" defTabSz="622300">
            <a:lnSpc>
              <a:spcPct val="90000"/>
            </a:lnSpc>
            <a:spcBef>
              <a:spcPct val="0"/>
            </a:spcBef>
            <a:spcAft>
              <a:spcPct val="15000"/>
            </a:spcAft>
            <a:buChar char="••"/>
          </a:pPr>
          <a:r>
            <a:rPr lang="en-IN" sz="1400" kern="1200" dirty="0"/>
            <a:t>Patient Centred Care</a:t>
          </a:r>
        </a:p>
        <a:p>
          <a:pPr marL="114300" lvl="1" indent="-114300" algn="l" defTabSz="622300">
            <a:lnSpc>
              <a:spcPct val="90000"/>
            </a:lnSpc>
            <a:spcBef>
              <a:spcPct val="0"/>
            </a:spcBef>
            <a:spcAft>
              <a:spcPct val="15000"/>
            </a:spcAft>
            <a:buChar char="••"/>
          </a:pPr>
          <a:r>
            <a:rPr lang="en-IN" sz="1400" kern="1200" dirty="0"/>
            <a:t>Cost Efficiency</a:t>
          </a:r>
        </a:p>
        <a:p>
          <a:pPr marL="114300" lvl="1" indent="-114300" algn="l" defTabSz="622300">
            <a:lnSpc>
              <a:spcPct val="90000"/>
            </a:lnSpc>
            <a:spcBef>
              <a:spcPct val="0"/>
            </a:spcBef>
            <a:spcAft>
              <a:spcPct val="15000"/>
            </a:spcAft>
            <a:buChar char="••"/>
          </a:pPr>
          <a:r>
            <a:rPr lang="en-IN" sz="1400" kern="1200" dirty="0"/>
            <a:t>Collaborative Care</a:t>
          </a:r>
        </a:p>
        <a:p>
          <a:pPr marL="114300" lvl="1" indent="-114300" algn="l" defTabSz="622300">
            <a:lnSpc>
              <a:spcPct val="90000"/>
            </a:lnSpc>
            <a:spcBef>
              <a:spcPct val="0"/>
            </a:spcBef>
            <a:spcAft>
              <a:spcPct val="15000"/>
            </a:spcAft>
            <a:buChar char="••"/>
          </a:pPr>
          <a:r>
            <a:rPr lang="en-IN" sz="1400" kern="1200" dirty="0"/>
            <a:t>Outcome Based Reimbursement</a:t>
          </a:r>
        </a:p>
      </dsp:txBody>
      <dsp:txXfrm>
        <a:off x="441724" y="2674"/>
        <a:ext cx="2718664" cy="1631198"/>
      </dsp:txXfrm>
    </dsp:sp>
    <dsp:sp modelId="{466CB45E-713E-4AA8-B5B7-02EE2C8C2CEB}">
      <dsp:nvSpPr>
        <dsp:cNvPr id="0" name=""/>
        <dsp:cNvSpPr/>
      </dsp:nvSpPr>
      <dsp:spPr>
        <a:xfrm>
          <a:off x="3432255" y="2674"/>
          <a:ext cx="2718664" cy="1631198"/>
        </a:xfrm>
        <a:prstGeom prst="rect">
          <a:avLst/>
        </a:prstGeom>
        <a:solidFill>
          <a:schemeClr val="accent3">
            <a:hueOff val="0"/>
            <a:satOff val="0"/>
            <a:lumOff val="0"/>
            <a:alphaOff val="0"/>
          </a:schemeClr>
        </a:solidFill>
        <a:ln>
          <a:noFill/>
        </a:ln>
        <a:effectLst>
          <a:outerShdw blurRad="50800" dist="15240" dir="5400000" algn="tl" rotWithShape="0">
            <a:srgbClr val="000000">
              <a:alpha val="7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IN" sz="1600" b="1" kern="1200" dirty="0"/>
            <a:t>Benefits</a:t>
          </a:r>
        </a:p>
        <a:p>
          <a:pPr marL="114300" lvl="1" indent="-114300" algn="l" defTabSz="622300">
            <a:lnSpc>
              <a:spcPct val="90000"/>
            </a:lnSpc>
            <a:spcBef>
              <a:spcPct val="0"/>
            </a:spcBef>
            <a:spcAft>
              <a:spcPct val="15000"/>
            </a:spcAft>
            <a:buChar char="••"/>
          </a:pPr>
          <a:r>
            <a:rPr lang="en-IN" sz="1400" kern="1200" dirty="0"/>
            <a:t>Improved Patient outcomes</a:t>
          </a:r>
        </a:p>
        <a:p>
          <a:pPr marL="114300" lvl="1" indent="-114300" algn="l" defTabSz="622300">
            <a:lnSpc>
              <a:spcPct val="90000"/>
            </a:lnSpc>
            <a:spcBef>
              <a:spcPct val="0"/>
            </a:spcBef>
            <a:spcAft>
              <a:spcPct val="15000"/>
            </a:spcAft>
            <a:buChar char="••"/>
          </a:pPr>
          <a:r>
            <a:rPr lang="en-IN" sz="1400" kern="1200" dirty="0"/>
            <a:t>Lower Healthcare Costs</a:t>
          </a:r>
        </a:p>
        <a:p>
          <a:pPr marL="114300" lvl="1" indent="-114300" algn="l" defTabSz="622300">
            <a:lnSpc>
              <a:spcPct val="90000"/>
            </a:lnSpc>
            <a:spcBef>
              <a:spcPct val="0"/>
            </a:spcBef>
            <a:spcAft>
              <a:spcPct val="15000"/>
            </a:spcAft>
            <a:buChar char="••"/>
          </a:pPr>
          <a:r>
            <a:rPr lang="en-IN" sz="1400" kern="1200" dirty="0"/>
            <a:t>Enhanced Provider Satisfaction</a:t>
          </a:r>
        </a:p>
        <a:p>
          <a:pPr marL="114300" lvl="1" indent="-114300" algn="l" defTabSz="622300">
            <a:lnSpc>
              <a:spcPct val="90000"/>
            </a:lnSpc>
            <a:spcBef>
              <a:spcPct val="0"/>
            </a:spcBef>
            <a:spcAft>
              <a:spcPct val="15000"/>
            </a:spcAft>
            <a:buChar char="••"/>
          </a:pPr>
          <a:r>
            <a:rPr lang="en-IN" sz="1400" kern="1200" dirty="0"/>
            <a:t>Better Population health</a:t>
          </a:r>
        </a:p>
      </dsp:txBody>
      <dsp:txXfrm>
        <a:off x="3432255" y="2674"/>
        <a:ext cx="2718664" cy="1631198"/>
      </dsp:txXfrm>
    </dsp:sp>
    <dsp:sp modelId="{78926B20-5624-4F28-AAAA-B27EDD5A092F}">
      <dsp:nvSpPr>
        <dsp:cNvPr id="0" name=""/>
        <dsp:cNvSpPr/>
      </dsp:nvSpPr>
      <dsp:spPr>
        <a:xfrm>
          <a:off x="6422786" y="2674"/>
          <a:ext cx="2718664" cy="1631198"/>
        </a:xfrm>
        <a:prstGeom prst="rect">
          <a:avLst/>
        </a:prstGeom>
        <a:solidFill>
          <a:schemeClr val="accent4">
            <a:hueOff val="0"/>
            <a:satOff val="0"/>
            <a:lumOff val="0"/>
            <a:alphaOff val="0"/>
          </a:schemeClr>
        </a:solidFill>
        <a:ln>
          <a:noFill/>
        </a:ln>
        <a:effectLst>
          <a:outerShdw blurRad="50800" dist="15240" dir="5400000" algn="tl" rotWithShape="0">
            <a:srgbClr val="000000">
              <a:alpha val="7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IN" sz="1600" b="1" kern="1200" dirty="0"/>
            <a:t>Key Components</a:t>
          </a:r>
        </a:p>
        <a:p>
          <a:pPr marL="114300" lvl="1" indent="-114300" algn="l" defTabSz="622300">
            <a:lnSpc>
              <a:spcPct val="90000"/>
            </a:lnSpc>
            <a:spcBef>
              <a:spcPct val="0"/>
            </a:spcBef>
            <a:spcAft>
              <a:spcPct val="15000"/>
            </a:spcAft>
            <a:buChar char="••"/>
          </a:pPr>
          <a:r>
            <a:rPr lang="en-IN" sz="1400" kern="1200" dirty="0"/>
            <a:t>Care Coordination</a:t>
          </a:r>
        </a:p>
        <a:p>
          <a:pPr marL="114300" lvl="1" indent="-114300" algn="l" defTabSz="622300">
            <a:lnSpc>
              <a:spcPct val="90000"/>
            </a:lnSpc>
            <a:spcBef>
              <a:spcPct val="0"/>
            </a:spcBef>
            <a:spcAft>
              <a:spcPct val="15000"/>
            </a:spcAft>
            <a:buChar char="••"/>
          </a:pPr>
          <a:r>
            <a:rPr lang="en-IN" sz="1400" kern="1200" dirty="0"/>
            <a:t>Health information Technology</a:t>
          </a:r>
        </a:p>
        <a:p>
          <a:pPr marL="114300" lvl="1" indent="-114300" algn="l" defTabSz="622300">
            <a:lnSpc>
              <a:spcPct val="90000"/>
            </a:lnSpc>
            <a:spcBef>
              <a:spcPct val="0"/>
            </a:spcBef>
            <a:spcAft>
              <a:spcPct val="15000"/>
            </a:spcAft>
            <a:buChar char="••"/>
          </a:pPr>
          <a:r>
            <a:rPr lang="en-IN" sz="1400" kern="1200" dirty="0"/>
            <a:t>Risk Adjustment</a:t>
          </a:r>
        </a:p>
        <a:p>
          <a:pPr marL="114300" lvl="1" indent="-114300" algn="l" defTabSz="622300">
            <a:lnSpc>
              <a:spcPct val="90000"/>
            </a:lnSpc>
            <a:spcBef>
              <a:spcPct val="0"/>
            </a:spcBef>
            <a:spcAft>
              <a:spcPct val="15000"/>
            </a:spcAft>
            <a:buChar char="••"/>
          </a:pPr>
          <a:r>
            <a:rPr lang="en-IN" sz="1400" kern="1200" dirty="0"/>
            <a:t>Performance Metrics</a:t>
          </a:r>
        </a:p>
      </dsp:txBody>
      <dsp:txXfrm>
        <a:off x="6422786" y="2674"/>
        <a:ext cx="2718664" cy="1631198"/>
      </dsp:txXfrm>
    </dsp:sp>
    <dsp:sp modelId="{C58E21E0-CEF0-4E41-8B6D-ADCE2FC30F99}">
      <dsp:nvSpPr>
        <dsp:cNvPr id="0" name=""/>
        <dsp:cNvSpPr/>
      </dsp:nvSpPr>
      <dsp:spPr>
        <a:xfrm>
          <a:off x="3432255" y="1905739"/>
          <a:ext cx="2718664" cy="1631198"/>
        </a:xfrm>
        <a:prstGeom prst="rect">
          <a:avLst/>
        </a:prstGeom>
        <a:solidFill>
          <a:schemeClr val="accent5">
            <a:hueOff val="0"/>
            <a:satOff val="0"/>
            <a:lumOff val="0"/>
            <a:alphaOff val="0"/>
          </a:schemeClr>
        </a:solidFill>
        <a:ln>
          <a:noFill/>
        </a:ln>
        <a:effectLst>
          <a:outerShdw blurRad="50800" dist="15240" dir="5400000" algn="tl" rotWithShape="0">
            <a:srgbClr val="000000">
              <a:alpha val="7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IN" sz="1600" b="1" kern="1200" dirty="0"/>
            <a:t>Challenges</a:t>
          </a:r>
        </a:p>
        <a:p>
          <a:pPr marL="114300" lvl="1" indent="-114300" algn="l" defTabSz="622300">
            <a:lnSpc>
              <a:spcPct val="90000"/>
            </a:lnSpc>
            <a:spcBef>
              <a:spcPct val="0"/>
            </a:spcBef>
            <a:spcAft>
              <a:spcPct val="15000"/>
            </a:spcAft>
            <a:buChar char="••"/>
          </a:pPr>
          <a:r>
            <a:rPr lang="en-IN" sz="1400" kern="1200" dirty="0"/>
            <a:t>Cultural shift from volume to value</a:t>
          </a:r>
        </a:p>
        <a:p>
          <a:pPr marL="114300" lvl="1" indent="-114300" algn="l" defTabSz="622300">
            <a:lnSpc>
              <a:spcPct val="90000"/>
            </a:lnSpc>
            <a:spcBef>
              <a:spcPct val="0"/>
            </a:spcBef>
            <a:spcAft>
              <a:spcPct val="15000"/>
            </a:spcAft>
            <a:buChar char="••"/>
          </a:pPr>
          <a:r>
            <a:rPr lang="en-IN" sz="1400" kern="1200" dirty="0"/>
            <a:t>Data management issues</a:t>
          </a:r>
        </a:p>
        <a:p>
          <a:pPr marL="114300" lvl="1" indent="-114300" algn="l" defTabSz="622300">
            <a:lnSpc>
              <a:spcPct val="90000"/>
            </a:lnSpc>
            <a:spcBef>
              <a:spcPct val="0"/>
            </a:spcBef>
            <a:spcAft>
              <a:spcPct val="15000"/>
            </a:spcAft>
            <a:buChar char="••"/>
          </a:pPr>
          <a:r>
            <a:rPr lang="en-IN" sz="1400" kern="1200" dirty="0"/>
            <a:t>Financial Risks for Providers</a:t>
          </a:r>
        </a:p>
        <a:p>
          <a:pPr marL="114300" lvl="1" indent="-114300" algn="l" defTabSz="622300">
            <a:lnSpc>
              <a:spcPct val="90000"/>
            </a:lnSpc>
            <a:spcBef>
              <a:spcPct val="0"/>
            </a:spcBef>
            <a:spcAft>
              <a:spcPct val="15000"/>
            </a:spcAft>
            <a:buChar char="••"/>
          </a:pPr>
          <a:r>
            <a:rPr lang="en-IN" sz="1400" kern="1200" dirty="0"/>
            <a:t>Regulatory and Policy Constraints</a:t>
          </a:r>
        </a:p>
      </dsp:txBody>
      <dsp:txXfrm>
        <a:off x="3432255" y="1905739"/>
        <a:ext cx="2718664" cy="1631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ECD435-46BD-4B44-B4E0-A0183AB843D8}">
      <dsp:nvSpPr>
        <dsp:cNvPr id="0" name=""/>
        <dsp:cNvSpPr/>
      </dsp:nvSpPr>
      <dsp:spPr>
        <a:xfrm>
          <a:off x="1719" y="0"/>
          <a:ext cx="2675435" cy="2747962"/>
        </a:xfrm>
        <a:prstGeom prst="roundRect">
          <a:avLst>
            <a:gd name="adj" fmla="val 10000"/>
          </a:avLst>
        </a:prstGeom>
        <a:solidFill>
          <a:schemeClr val="accent2">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1">
          <a:noAutofit/>
        </a:bodyPr>
        <a:lstStyle/>
        <a:p>
          <a:pPr lvl="0" algn="l" defTabSz="889000">
            <a:lnSpc>
              <a:spcPct val="90000"/>
            </a:lnSpc>
            <a:spcBef>
              <a:spcPct val="0"/>
            </a:spcBef>
            <a:spcAft>
              <a:spcPct val="35000"/>
            </a:spcAft>
          </a:pPr>
          <a:r>
            <a:rPr lang="en-IN" sz="2000" kern="1200" dirty="0">
              <a:latin typeface="Calibri" panose="020F0502020204030204" pitchFamily="34" charset="0"/>
              <a:ea typeface="Calibri" panose="020F0502020204030204" pitchFamily="34" charset="0"/>
              <a:cs typeface="Calibri" panose="020F0502020204030204" pitchFamily="34" charset="0"/>
            </a:rPr>
            <a:t>Benefits</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Enhanced Patient Care</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Cost Control</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Incentivizing Efficiency</a:t>
          </a:r>
        </a:p>
      </dsp:txBody>
      <dsp:txXfrm>
        <a:off x="1719" y="1099185"/>
        <a:ext cx="2675435" cy="1099185"/>
      </dsp:txXfrm>
    </dsp:sp>
    <dsp:sp modelId="{70CCFDF3-7563-4147-96C8-3E0E2BC97E08}">
      <dsp:nvSpPr>
        <dsp:cNvPr id="0" name=""/>
        <dsp:cNvSpPr/>
      </dsp:nvSpPr>
      <dsp:spPr>
        <a:xfrm>
          <a:off x="999959" y="272901"/>
          <a:ext cx="678955" cy="69902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F4D1A5-BE90-4660-BF3B-6C935BD51718}">
      <dsp:nvSpPr>
        <dsp:cNvPr id="0" name=""/>
        <dsp:cNvSpPr/>
      </dsp:nvSpPr>
      <dsp:spPr>
        <a:xfrm>
          <a:off x="2757417" y="0"/>
          <a:ext cx="2675435" cy="2747962"/>
        </a:xfrm>
        <a:prstGeom prst="roundRect">
          <a:avLst>
            <a:gd name="adj" fmla="val 10000"/>
          </a:avLst>
        </a:prstGeom>
        <a:solidFill>
          <a:schemeClr val="accent3">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1">
          <a:noAutofit/>
        </a:bodyPr>
        <a:lstStyle/>
        <a:p>
          <a:pPr lvl="0" algn="l" defTabSz="889000">
            <a:lnSpc>
              <a:spcPct val="90000"/>
            </a:lnSpc>
            <a:spcBef>
              <a:spcPct val="0"/>
            </a:spcBef>
            <a:spcAft>
              <a:spcPct val="35000"/>
            </a:spcAft>
          </a:pPr>
          <a:r>
            <a:rPr lang="en-IN" sz="2000" kern="1200" dirty="0">
              <a:latin typeface="Calibri" panose="020F0502020204030204" pitchFamily="34" charset="0"/>
              <a:ea typeface="Calibri" panose="020F0502020204030204" pitchFamily="34" charset="0"/>
              <a:cs typeface="Calibri" panose="020F0502020204030204" pitchFamily="34" charset="0"/>
            </a:rPr>
            <a:t>Challenges</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Data Accuracy</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Integration of Technology</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Regulatory Compliance</a:t>
          </a:r>
        </a:p>
      </dsp:txBody>
      <dsp:txXfrm>
        <a:off x="2757417" y="1099185"/>
        <a:ext cx="2675435" cy="1099185"/>
      </dsp:txXfrm>
    </dsp:sp>
    <dsp:sp modelId="{D061146E-ABDB-4D27-9494-3C8EAE99DDD5}">
      <dsp:nvSpPr>
        <dsp:cNvPr id="0" name=""/>
        <dsp:cNvSpPr/>
      </dsp:nvSpPr>
      <dsp:spPr>
        <a:xfrm>
          <a:off x="3701302" y="265050"/>
          <a:ext cx="787666" cy="71472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599E0E-0656-42B5-B0EF-46477553CF49}">
      <dsp:nvSpPr>
        <dsp:cNvPr id="0" name=""/>
        <dsp:cNvSpPr/>
      </dsp:nvSpPr>
      <dsp:spPr>
        <a:xfrm>
          <a:off x="5513116" y="0"/>
          <a:ext cx="2675435" cy="2747962"/>
        </a:xfrm>
        <a:prstGeom prst="roundRect">
          <a:avLst>
            <a:gd name="adj" fmla="val 10000"/>
          </a:avLst>
        </a:prstGeom>
        <a:solidFill>
          <a:schemeClr val="accent4">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1">
          <a:noAutofit/>
        </a:bodyPr>
        <a:lstStyle/>
        <a:p>
          <a:pPr lvl="0" algn="l" defTabSz="889000">
            <a:lnSpc>
              <a:spcPct val="90000"/>
            </a:lnSpc>
            <a:spcBef>
              <a:spcPct val="0"/>
            </a:spcBef>
            <a:spcAft>
              <a:spcPct val="35000"/>
            </a:spcAft>
          </a:pPr>
          <a:r>
            <a:rPr lang="en-IN" sz="2000" kern="1200" dirty="0">
              <a:latin typeface="Calibri" panose="020F0502020204030204" pitchFamily="34" charset="0"/>
              <a:ea typeface="Calibri" panose="020F0502020204030204" pitchFamily="34" charset="0"/>
              <a:cs typeface="Calibri" panose="020F0502020204030204" pitchFamily="34" charset="0"/>
            </a:rPr>
            <a:t>Strategies</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Provider Education</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Technology Adoption</a:t>
          </a:r>
        </a:p>
        <a:p>
          <a:pPr marL="171450" lvl="1" indent="-171450" algn="l" defTabSz="711200">
            <a:lnSpc>
              <a:spcPct val="90000"/>
            </a:lnSpc>
            <a:spcBef>
              <a:spcPct val="0"/>
            </a:spcBef>
            <a:spcAft>
              <a:spcPct val="15000"/>
            </a:spcAft>
            <a:buChar char="••"/>
          </a:pPr>
          <a:r>
            <a:rPr lang="en-IN" sz="1600" kern="1200" dirty="0">
              <a:latin typeface="Calibri" panose="020F0502020204030204" pitchFamily="34" charset="0"/>
              <a:ea typeface="Calibri" panose="020F0502020204030204" pitchFamily="34" charset="0"/>
              <a:cs typeface="Calibri" panose="020F0502020204030204" pitchFamily="34" charset="0"/>
            </a:rPr>
            <a:t>Collaborative Care Models</a:t>
          </a:r>
        </a:p>
      </dsp:txBody>
      <dsp:txXfrm>
        <a:off x="5513116" y="1099185"/>
        <a:ext cx="2675435" cy="1099185"/>
      </dsp:txXfrm>
    </dsp:sp>
    <dsp:sp modelId="{60E117A3-616B-4584-9E98-4149225DF370}">
      <dsp:nvSpPr>
        <dsp:cNvPr id="0" name=""/>
        <dsp:cNvSpPr/>
      </dsp:nvSpPr>
      <dsp:spPr>
        <a:xfrm>
          <a:off x="6449753" y="296451"/>
          <a:ext cx="802160" cy="65192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46000" r="-46000"/>
          </a:stretch>
        </a:blip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90F6EF-0434-4A7B-B820-723E709A12F4}">
      <dsp:nvSpPr>
        <dsp:cNvPr id="0" name=""/>
        <dsp:cNvSpPr/>
      </dsp:nvSpPr>
      <dsp:spPr>
        <a:xfrm>
          <a:off x="530039" y="2443470"/>
          <a:ext cx="6992601" cy="304492"/>
        </a:xfrm>
        <a:prstGeom prst="leftRightArrow">
          <a:avLst/>
        </a:prstGeom>
        <a:solidFill>
          <a:schemeClr val="accent2">
            <a:tint val="40000"/>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8C061655-9060-47E9-8B73-38A4D1CDCF5C}" type="datetimeFigureOut">
              <a:rPr lang="en-IN" smtClean="0"/>
              <a:t>16-12-2024</a:t>
            </a:fld>
            <a:endParaRPr lang="en-IN"/>
          </a:p>
        </p:txBody>
      </p:sp>
      <p:sp>
        <p:nvSpPr>
          <p:cNvPr id="9" name="Footer Placeholder 8"/>
          <p:cNvSpPr>
            <a:spLocks noGrp="1"/>
          </p:cNvSpPr>
          <p:nvPr>
            <p:ph type="ftr" sz="quarter" idx="11"/>
          </p:nvPr>
        </p:nvSpPr>
        <p:spPr/>
        <p:txBody>
          <a:bodyPr/>
          <a:lstStyle/>
          <a:p>
            <a:endParaRPr lang="en-IN"/>
          </a:p>
        </p:txBody>
      </p:sp>
      <p:sp>
        <p:nvSpPr>
          <p:cNvPr id="10" name="Slide Number Placeholder 9"/>
          <p:cNvSpPr>
            <a:spLocks noGrp="1"/>
          </p:cNvSpPr>
          <p:nvPr>
            <p:ph type="sldNum" sz="quarter" idx="12"/>
          </p:nvPr>
        </p:nvSpPr>
        <p:spPr/>
        <p:txBody>
          <a:bodyPr/>
          <a:lstStyle/>
          <a:p>
            <a:fld id="{052CCE38-434E-49E2-8D05-A0CA9832CEEE}" type="slidenum">
              <a:rPr lang="en-IN" smtClean="0"/>
              <a:t>‹#›</a:t>
            </a:fld>
            <a:endParaRPr lang="en-IN"/>
          </a:p>
        </p:txBody>
      </p:sp>
    </p:spTree>
    <p:extLst>
      <p:ext uri="{BB962C8B-B14F-4D97-AF65-F5344CB8AC3E}">
        <p14:creationId xmlns:p14="http://schemas.microsoft.com/office/powerpoint/2010/main" val="201187013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061655-9060-47E9-8B73-38A4D1CDCF5C}" type="datetimeFigureOut">
              <a:rPr lang="en-IN" smtClean="0"/>
              <a:t>16-12-2024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52CCE38-434E-49E2-8D05-A0CA9832CEEE}" type="slidenum">
              <a:rPr lang="en-IN" smtClean="0"/>
              <a:t>‹#›</a:t>
            </a:fld>
            <a:endParaRPr lang="en-IN"/>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2980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061655-9060-47E9-8B73-38A4D1CDCF5C}" type="datetimeFigureOut">
              <a:rPr lang="en-IN" smtClean="0"/>
              <a:t>16-12-2024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52CCE38-434E-49E2-8D05-A0CA9832CEEE}" type="slidenum">
              <a:rPr lang="en-IN" smtClean="0"/>
              <a:t>‹#›</a:t>
            </a:fld>
            <a:endParaRPr lang="en-IN"/>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3845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061655-9060-47E9-8B73-38A4D1CDCF5C}" type="datetimeFigureOut">
              <a:rPr lang="en-IN" smtClean="0"/>
              <a:t>16-12-2024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52CCE38-434E-49E2-8D05-A0CA9832CEEE}" type="slidenum">
              <a:rPr lang="en-IN" smtClean="0"/>
              <a:t>‹#›</a:t>
            </a:fld>
            <a:endParaRPr lang="en-IN"/>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5629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061655-9060-47E9-8B73-38A4D1CDCF5C}" type="datetimeFigureOut">
              <a:rPr lang="en-IN" smtClean="0"/>
              <a:t>16-12-2024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52CCE38-434E-49E2-8D05-A0CA9832CEEE}" type="slidenum">
              <a:rPr lang="en-IN" smtClean="0"/>
              <a:t>‹#›</a:t>
            </a:fld>
            <a:endParaRPr lang="en-IN"/>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70416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061655-9060-47E9-8B73-38A4D1CDCF5C}" type="datetimeFigureOut">
              <a:rPr lang="en-IN" smtClean="0"/>
              <a:t>16-12-2024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52CCE38-434E-49E2-8D05-A0CA9832CEEE}" type="slidenum">
              <a:rPr lang="en-IN" smtClean="0"/>
              <a:t>‹#›</a:t>
            </a:fld>
            <a:endParaRPr lang="en-IN"/>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00070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C061655-9060-47E9-8B73-38A4D1CDCF5C}" type="datetimeFigureOut">
              <a:rPr lang="en-IN" smtClean="0"/>
              <a:t>16-12-2024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52CCE38-434E-49E2-8D05-A0CA9832CEEE}" type="slidenum">
              <a:rPr lang="en-IN" smtClean="0"/>
              <a:t>‹#›</a:t>
            </a:fld>
            <a:endParaRPr lang="en-IN"/>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92352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061655-9060-47E9-8B73-38A4D1CDCF5C}" type="datetimeFigureOut">
              <a:rPr lang="en-IN" smtClean="0"/>
              <a:t>16-12-2024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52CCE38-434E-49E2-8D05-A0CA9832CEEE}" type="slidenum">
              <a:rPr lang="en-IN" smtClean="0"/>
              <a:t>‹#›</a:t>
            </a:fld>
            <a:endParaRPr lang="en-IN"/>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21656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61655-9060-47E9-8B73-38A4D1CDCF5C}" type="datetimeFigureOut">
              <a:rPr lang="en-IN" smtClean="0"/>
              <a:t>16-12-2024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52CCE38-434E-49E2-8D05-A0CA9832CEEE}" type="slidenum">
              <a:rPr lang="en-IN" smtClean="0"/>
              <a:t>‹#›</a:t>
            </a:fld>
            <a:endParaRPr lang="en-IN"/>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62520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061655-9060-47E9-8B73-38A4D1CDCF5C}" type="datetimeFigureOut">
              <a:rPr lang="en-IN" smtClean="0"/>
              <a:t>16-12-2024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52CCE38-434E-49E2-8D05-A0CA9832CEEE}" type="slidenum">
              <a:rPr lang="en-IN" smtClean="0"/>
              <a:t>‹#›</a:t>
            </a:fld>
            <a:endParaRPr lang="en-IN"/>
          </a:p>
        </p:txBody>
      </p:sp>
    </p:spTree>
    <p:extLst>
      <p:ext uri="{BB962C8B-B14F-4D97-AF65-F5344CB8AC3E}">
        <p14:creationId xmlns:p14="http://schemas.microsoft.com/office/powerpoint/2010/main" val="2948788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061655-9060-47E9-8B73-38A4D1CDCF5C}" type="datetimeFigureOut">
              <a:rPr lang="en-IN" smtClean="0"/>
              <a:t>16-12-2024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52CCE38-434E-49E2-8D05-A0CA9832CEEE}" type="slidenum">
              <a:rPr lang="en-IN" smtClean="0"/>
              <a:t>‹#›</a:t>
            </a:fld>
            <a:endParaRPr lang="en-IN"/>
          </a:p>
        </p:txBody>
      </p:sp>
    </p:spTree>
    <p:extLst>
      <p:ext uri="{BB962C8B-B14F-4D97-AF65-F5344CB8AC3E}">
        <p14:creationId xmlns:p14="http://schemas.microsoft.com/office/powerpoint/2010/main" val="2109528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8C061655-9060-47E9-8B73-38A4D1CDCF5C}" type="datetimeFigureOut">
              <a:rPr lang="en-IN" smtClean="0"/>
              <a:t>16-12-2024</a:t>
            </a:fld>
            <a:endParaRPr lang="en-IN"/>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IN"/>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052CCE38-434E-49E2-8D05-A0CA9832CEEE}" type="slidenum">
              <a:rPr lang="en-IN" smtClean="0"/>
              <a:t>‹#›</a:t>
            </a:fld>
            <a:endParaRPr lang="en-IN"/>
          </a:p>
        </p:txBody>
      </p:sp>
    </p:spTree>
    <p:extLst>
      <p:ext uri="{BB962C8B-B14F-4D97-AF65-F5344CB8AC3E}">
        <p14:creationId xmlns:p14="http://schemas.microsoft.com/office/powerpoint/2010/main" val="2531931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4C258B2A-5B94-B7C2-07EF-3D60C2CB4595}"/>
              </a:ext>
            </a:extLst>
          </p:cNvPr>
          <p:cNvSpPr>
            <a:spLocks noGrp="1"/>
          </p:cNvSpPr>
          <p:nvPr>
            <p:ph type="title"/>
          </p:nvPr>
        </p:nvSpPr>
        <p:spPr>
          <a:xfrm>
            <a:off x="838200" y="171955"/>
            <a:ext cx="10515600" cy="509082"/>
          </a:xfrm>
        </p:spPr>
        <p:txBody>
          <a:bodyPr>
            <a:noAutofit/>
          </a:bodyPr>
          <a:lstStyle/>
          <a:p>
            <a:r>
              <a:rPr lang="en-IN" sz="2800" dirty="0">
                <a:latin typeface="Calibri" panose="020F0502020204030204" pitchFamily="34" charset="0"/>
                <a:ea typeface="Calibri" panose="020F0502020204030204" pitchFamily="34" charset="0"/>
                <a:cs typeface="Calibri" panose="020F0502020204030204" pitchFamily="34" charset="0"/>
              </a:rPr>
              <a:t>Value Based Care In Risk Adjustment</a:t>
            </a:r>
          </a:p>
        </p:txBody>
      </p:sp>
      <p:sp>
        <p:nvSpPr>
          <p:cNvPr id="5" name="Content Placeholder 4">
            <a:extLst>
              <a:ext uri="{FF2B5EF4-FFF2-40B4-BE49-F238E27FC236}">
                <a16:creationId xmlns:a16="http://schemas.microsoft.com/office/drawing/2014/main" xmlns="" id="{A1616856-86E3-C2ED-0879-CA0443F11D95}"/>
              </a:ext>
            </a:extLst>
          </p:cNvPr>
          <p:cNvSpPr>
            <a:spLocks noGrp="1"/>
          </p:cNvSpPr>
          <p:nvPr>
            <p:ph idx="1"/>
          </p:nvPr>
        </p:nvSpPr>
        <p:spPr>
          <a:xfrm>
            <a:off x="838200" y="681037"/>
            <a:ext cx="10515600" cy="5847582"/>
          </a:xfrm>
        </p:spPr>
        <p:txBody>
          <a:bodyPr>
            <a:normAutofit/>
          </a:bodyPr>
          <a:lstStyle/>
          <a:p>
            <a:r>
              <a:rPr lang="en-US" sz="2000" b="1" u="sng" dirty="0">
                <a:latin typeface="Calibri" panose="020F0502020204030204" pitchFamily="34" charset="0"/>
                <a:ea typeface="Calibri" panose="020F0502020204030204" pitchFamily="34" charset="0"/>
                <a:cs typeface="Calibri" panose="020F0502020204030204" pitchFamily="34" charset="0"/>
              </a:rPr>
              <a:t>Introduction:</a:t>
            </a:r>
          </a:p>
          <a:p>
            <a:pPr lvl="1"/>
            <a:r>
              <a:rPr lang="en-US" sz="1600" dirty="0">
                <a:latin typeface="Calibri" panose="020F0502020204030204" pitchFamily="34" charset="0"/>
                <a:ea typeface="Calibri" panose="020F0502020204030204" pitchFamily="34" charset="0"/>
                <a:cs typeface="Calibri" panose="020F0502020204030204" pitchFamily="34" charset="0"/>
              </a:rPr>
              <a:t>Value-based care (VBC) is a transformative healthcare delivery model that shifts the focus from the traditional fee-for-service approach to one that emphasizes quality, outcomes, and efficiency. </a:t>
            </a:r>
          </a:p>
          <a:p>
            <a:pPr lvl="1"/>
            <a:r>
              <a:rPr lang="en-US" sz="1600" dirty="0">
                <a:latin typeface="Calibri" panose="020F0502020204030204" pitchFamily="34" charset="0"/>
                <a:ea typeface="Calibri" panose="020F0502020204030204" pitchFamily="34" charset="0"/>
                <a:cs typeface="Calibri" panose="020F0502020204030204" pitchFamily="34" charset="0"/>
              </a:rPr>
              <a:t>The primary goal of VBC is to enhance patient health while controlling healthcare costs, ensuring that care providers are rewarded for the value they deliver rather than the quantity of services they perform.</a:t>
            </a:r>
          </a:p>
          <a:p>
            <a:pPr lvl="1"/>
            <a:r>
              <a:rPr lang="en-US" sz="1600" dirty="0">
                <a:latin typeface="Calibri" panose="020F0502020204030204" pitchFamily="34" charset="0"/>
                <a:ea typeface="Calibri" panose="020F0502020204030204" pitchFamily="34" charset="0"/>
                <a:cs typeface="Calibri" panose="020F0502020204030204" pitchFamily="34" charset="0"/>
              </a:rPr>
              <a:t>In the context of risk adjustment, value-based care ensures that accurate patient risk profiles are used to allocate resources and provide equitable care.</a:t>
            </a:r>
          </a:p>
          <a:p>
            <a:endParaRPr lang="en-US" sz="2000" dirty="0">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IN" sz="200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7" name="Diagram 6">
            <a:extLst>
              <a:ext uri="{FF2B5EF4-FFF2-40B4-BE49-F238E27FC236}">
                <a16:creationId xmlns:a16="http://schemas.microsoft.com/office/drawing/2014/main" xmlns="" id="{D07E5E39-555B-27B5-CCE2-EA15EBC1BBD6}"/>
              </a:ext>
            </a:extLst>
          </p:cNvPr>
          <p:cNvGraphicFramePr/>
          <p:nvPr>
            <p:extLst>
              <p:ext uri="{D42A27DB-BD31-4B8C-83A1-F6EECF244321}">
                <p14:modId xmlns:p14="http://schemas.microsoft.com/office/powerpoint/2010/main" val="2516781352"/>
              </p:ext>
            </p:extLst>
          </p:nvPr>
        </p:nvGraphicFramePr>
        <p:xfrm>
          <a:off x="1232310" y="2745505"/>
          <a:ext cx="9583175" cy="3539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3322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8811CB-310A-8641-16CB-B4EB96D407FA}"/>
              </a:ext>
            </a:extLst>
          </p:cNvPr>
          <p:cNvSpPr>
            <a:spLocks noGrp="1"/>
          </p:cNvSpPr>
          <p:nvPr>
            <p:ph type="title"/>
          </p:nvPr>
        </p:nvSpPr>
        <p:spPr>
          <a:xfrm>
            <a:off x="838200" y="365126"/>
            <a:ext cx="10515600" cy="315912"/>
          </a:xfrm>
        </p:spPr>
        <p:txBody>
          <a:bodyPr>
            <a:noAutofit/>
          </a:bodyPr>
          <a:lstStyle/>
          <a:p>
            <a:r>
              <a:rPr lang="en-IN" sz="2800" dirty="0">
                <a:latin typeface="Calibri" panose="020F0502020204030204" pitchFamily="34" charset="0"/>
                <a:ea typeface="Calibri" panose="020F0502020204030204" pitchFamily="34" charset="0"/>
                <a:cs typeface="Calibri" panose="020F0502020204030204" pitchFamily="34" charset="0"/>
              </a:rPr>
              <a:t>Role of Risk Adjustment in VBC</a:t>
            </a:r>
          </a:p>
        </p:txBody>
      </p:sp>
      <p:sp>
        <p:nvSpPr>
          <p:cNvPr id="3" name="Content Placeholder 2">
            <a:extLst>
              <a:ext uri="{FF2B5EF4-FFF2-40B4-BE49-F238E27FC236}">
                <a16:creationId xmlns:a16="http://schemas.microsoft.com/office/drawing/2014/main" xmlns="" id="{E2E9EE94-4F3C-9A64-FA01-7D91E64D467D}"/>
              </a:ext>
            </a:extLst>
          </p:cNvPr>
          <p:cNvSpPr>
            <a:spLocks noGrp="1"/>
          </p:cNvSpPr>
          <p:nvPr>
            <p:ph idx="1"/>
          </p:nvPr>
        </p:nvSpPr>
        <p:spPr>
          <a:xfrm>
            <a:off x="838200" y="786581"/>
            <a:ext cx="10515600" cy="5390382"/>
          </a:xfrm>
        </p:spPr>
        <p:txBody>
          <a:bodyPr>
            <a:normAutofit/>
          </a:bodyPr>
          <a:lstStyle/>
          <a:p>
            <a:r>
              <a:rPr lang="en-US" sz="1800" dirty="0">
                <a:latin typeface="Calibri" panose="020F0502020204030204" pitchFamily="34" charset="0"/>
                <a:ea typeface="Calibri" panose="020F0502020204030204" pitchFamily="34" charset="0"/>
                <a:cs typeface="Calibri" panose="020F0502020204030204" pitchFamily="34" charset="0"/>
              </a:rPr>
              <a:t>Risk adjustment is essential to the success of value-based care models, as it allows for fair comparisons across patient populations by accounting for variations in health status. Key aspects include:</a:t>
            </a:r>
          </a:p>
          <a:p>
            <a:endParaRPr lang="en-US" sz="1800" dirty="0">
              <a:latin typeface="Calibri" panose="020F0502020204030204" pitchFamily="34" charset="0"/>
              <a:ea typeface="Calibri" panose="020F0502020204030204" pitchFamily="34" charset="0"/>
              <a:cs typeface="Calibri" panose="020F0502020204030204" pitchFamily="34" charset="0"/>
            </a:endParaRPr>
          </a:p>
          <a:p>
            <a:pPr marL="800100" lvl="1" indent="-342900">
              <a:buFont typeface="+mj-lt"/>
              <a:buAutoNum type="arabicPeriod"/>
            </a:pPr>
            <a:r>
              <a:rPr lang="en-IN" sz="1800" dirty="0">
                <a:latin typeface="Calibri" panose="020F0502020204030204" pitchFamily="34" charset="0"/>
                <a:ea typeface="Calibri" panose="020F0502020204030204" pitchFamily="34" charset="0"/>
                <a:cs typeface="Calibri" panose="020F0502020204030204" pitchFamily="34" charset="0"/>
              </a:rPr>
              <a:t>Accurate Patient Profiling</a:t>
            </a:r>
          </a:p>
          <a:p>
            <a:pPr marL="800100" lvl="1" indent="-342900">
              <a:buFont typeface="+mj-lt"/>
              <a:buAutoNum type="arabicPeriod"/>
            </a:pPr>
            <a:r>
              <a:rPr lang="en-IN" sz="1800" dirty="0">
                <a:latin typeface="Calibri" panose="020F0502020204030204" pitchFamily="34" charset="0"/>
                <a:ea typeface="Calibri" panose="020F0502020204030204" pitchFamily="34" charset="0"/>
                <a:cs typeface="Calibri" panose="020F0502020204030204" pitchFamily="34" charset="0"/>
              </a:rPr>
              <a:t>Equitable Provider Payment</a:t>
            </a:r>
          </a:p>
          <a:p>
            <a:pPr marL="800100" lvl="1" indent="-342900">
              <a:buFont typeface="+mj-lt"/>
              <a:buAutoNum type="arabicPeriod"/>
            </a:pPr>
            <a:r>
              <a:rPr lang="en-IN" sz="1800" dirty="0">
                <a:latin typeface="Calibri" panose="020F0502020204030204" pitchFamily="34" charset="0"/>
                <a:ea typeface="Calibri" panose="020F0502020204030204" pitchFamily="34" charset="0"/>
                <a:cs typeface="Calibri" panose="020F0502020204030204" pitchFamily="34" charset="0"/>
              </a:rPr>
              <a:t>Improved Quality Metrics</a:t>
            </a:r>
          </a:p>
        </p:txBody>
      </p:sp>
      <p:graphicFrame>
        <p:nvGraphicFramePr>
          <p:cNvPr id="4" name="Diagram 3">
            <a:extLst>
              <a:ext uri="{FF2B5EF4-FFF2-40B4-BE49-F238E27FC236}">
                <a16:creationId xmlns:a16="http://schemas.microsoft.com/office/drawing/2014/main" xmlns="" id="{225B32FD-249B-3EA1-55A2-E4B5E8DFE1F7}"/>
              </a:ext>
            </a:extLst>
          </p:cNvPr>
          <p:cNvGraphicFramePr/>
          <p:nvPr>
            <p:extLst>
              <p:ext uri="{D42A27DB-BD31-4B8C-83A1-F6EECF244321}">
                <p14:modId xmlns:p14="http://schemas.microsoft.com/office/powerpoint/2010/main" val="893803040"/>
              </p:ext>
            </p:extLst>
          </p:nvPr>
        </p:nvGraphicFramePr>
        <p:xfrm>
          <a:off x="1740310" y="3429000"/>
          <a:ext cx="8190271" cy="2747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9225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F4098D-059D-CA0F-04C4-6FE9C2DF3D86}"/>
              </a:ext>
            </a:extLst>
          </p:cNvPr>
          <p:cNvSpPr>
            <a:spLocks noGrp="1"/>
          </p:cNvSpPr>
          <p:nvPr>
            <p:ph type="title"/>
          </p:nvPr>
        </p:nvSpPr>
        <p:spPr>
          <a:xfrm>
            <a:off x="1079287" y="176211"/>
            <a:ext cx="9692640" cy="482550"/>
          </a:xfrm>
        </p:spPr>
        <p:txBody>
          <a:bodyPr>
            <a:noAutofit/>
          </a:bodyPr>
          <a:lstStyle/>
          <a:p>
            <a:r>
              <a:rPr lang="en-IN" sz="2800" dirty="0">
                <a:latin typeface="Calibri" panose="020F0502020204030204" pitchFamily="34" charset="0"/>
                <a:ea typeface="Calibri" panose="020F0502020204030204" pitchFamily="34" charset="0"/>
                <a:cs typeface="Calibri" panose="020F0502020204030204" pitchFamily="34" charset="0"/>
              </a:rPr>
              <a:t>Fee for Service vs VBC</a:t>
            </a:r>
          </a:p>
        </p:txBody>
      </p:sp>
      <p:graphicFrame>
        <p:nvGraphicFramePr>
          <p:cNvPr id="5" name="Content Placeholder 4">
            <a:extLst>
              <a:ext uri="{FF2B5EF4-FFF2-40B4-BE49-F238E27FC236}">
                <a16:creationId xmlns:a16="http://schemas.microsoft.com/office/drawing/2014/main" xmlns="" id="{A384DFFC-587E-9392-5454-60C430FC2ECB}"/>
              </a:ext>
            </a:extLst>
          </p:cNvPr>
          <p:cNvGraphicFramePr>
            <a:graphicFrameLocks noGrp="1"/>
          </p:cNvGraphicFramePr>
          <p:nvPr>
            <p:ph idx="1"/>
            <p:extLst>
              <p:ext uri="{D42A27DB-BD31-4B8C-83A1-F6EECF244321}">
                <p14:modId xmlns:p14="http://schemas.microsoft.com/office/powerpoint/2010/main" val="2323714528"/>
              </p:ext>
            </p:extLst>
          </p:nvPr>
        </p:nvGraphicFramePr>
        <p:xfrm>
          <a:off x="905551" y="747251"/>
          <a:ext cx="10040112" cy="5826760"/>
        </p:xfrm>
        <a:graphic>
          <a:graphicData uri="http://schemas.openxmlformats.org/drawingml/2006/table">
            <a:tbl>
              <a:tblPr firstRow="1" bandRow="1">
                <a:tableStyleId>{5C22544A-7EE6-4342-B048-85BDC9FD1C3A}</a:tableStyleId>
              </a:tblPr>
              <a:tblGrid>
                <a:gridCol w="3346704">
                  <a:extLst>
                    <a:ext uri="{9D8B030D-6E8A-4147-A177-3AD203B41FA5}">
                      <a16:colId xmlns:a16="http://schemas.microsoft.com/office/drawing/2014/main" xmlns="" val="2326634188"/>
                    </a:ext>
                  </a:extLst>
                </a:gridCol>
                <a:gridCol w="3346704">
                  <a:extLst>
                    <a:ext uri="{9D8B030D-6E8A-4147-A177-3AD203B41FA5}">
                      <a16:colId xmlns:a16="http://schemas.microsoft.com/office/drawing/2014/main" xmlns="" val="1052012460"/>
                    </a:ext>
                  </a:extLst>
                </a:gridCol>
                <a:gridCol w="3346704">
                  <a:extLst>
                    <a:ext uri="{9D8B030D-6E8A-4147-A177-3AD203B41FA5}">
                      <a16:colId xmlns:a16="http://schemas.microsoft.com/office/drawing/2014/main" xmlns="" val="2139886895"/>
                    </a:ext>
                  </a:extLst>
                </a:gridCol>
              </a:tblGrid>
              <a:tr h="370840">
                <a:tc>
                  <a:txBody>
                    <a:bodyPr/>
                    <a:lstStyle/>
                    <a:p>
                      <a:r>
                        <a:rPr lang="en-IN" sz="1800" dirty="0">
                          <a:latin typeface="Calibri" panose="020F0502020204030204" pitchFamily="34" charset="0"/>
                          <a:ea typeface="Calibri" panose="020F0502020204030204" pitchFamily="34" charset="0"/>
                          <a:cs typeface="Calibri" panose="020F0502020204030204" pitchFamily="34" charset="0"/>
                        </a:rPr>
                        <a:t>Aspect</a:t>
                      </a:r>
                    </a:p>
                  </a:txBody>
                  <a:tcPr/>
                </a:tc>
                <a:tc>
                  <a:txBody>
                    <a:bodyPr/>
                    <a:lstStyle/>
                    <a:p>
                      <a:r>
                        <a:rPr lang="en-IN" sz="1800" dirty="0">
                          <a:latin typeface="Calibri" panose="020F0502020204030204" pitchFamily="34" charset="0"/>
                          <a:ea typeface="Calibri" panose="020F0502020204030204" pitchFamily="34" charset="0"/>
                          <a:cs typeface="Calibri" panose="020F0502020204030204" pitchFamily="34" charset="0"/>
                        </a:rPr>
                        <a:t>Fee-For-Services(FFS)</a:t>
                      </a:r>
                    </a:p>
                  </a:txBody>
                  <a:tcPr/>
                </a:tc>
                <a:tc>
                  <a:txBody>
                    <a:bodyPr/>
                    <a:lstStyle/>
                    <a:p>
                      <a:r>
                        <a:rPr lang="en-IN" sz="1800" dirty="0">
                          <a:latin typeface="Calibri" panose="020F0502020204030204" pitchFamily="34" charset="0"/>
                          <a:ea typeface="Calibri" panose="020F0502020204030204" pitchFamily="34" charset="0"/>
                          <a:cs typeface="Calibri" panose="020F0502020204030204" pitchFamily="34" charset="0"/>
                        </a:rPr>
                        <a:t>Value-Based Care(VBC)</a:t>
                      </a:r>
                    </a:p>
                  </a:txBody>
                  <a:tcPr/>
                </a:tc>
                <a:extLst>
                  <a:ext uri="{0D108BD9-81ED-4DB2-BD59-A6C34878D82A}">
                    <a16:rowId xmlns:a16="http://schemas.microsoft.com/office/drawing/2014/main" xmlns="" val="3400222078"/>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Payment Model</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Providers paid for each service, test, or procedure performed.</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Providers paid based on patient outcomes and quality of care.</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3603468093"/>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Focus</a:t>
                      </a:r>
                    </a:p>
                  </a:txBody>
                  <a:tcPr/>
                </a:tc>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Volume of services delivered.</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Quality, efficiency, and health outcomes.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046720634"/>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Incentives</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Encourages higher service utilization, regardless of need.</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Encourages prevention, efficiency, and better patient outcomes.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273413581"/>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Risk Bearing</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Payers (e.g., insurers) bear the financial risk.</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Providers share financial risk by focusing on results.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966718104"/>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Patient Care Approach</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Reactive: Addresses illness as it occurs.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Proactive: Focuses on preventive care and chronic disease management.</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58986078"/>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Cost Implications</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Potential for overutilization and increased healthcare costs.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Emphasizes cost control through efficient resource utilization.</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3861050403"/>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Provider Collaboration</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Fragmented care, minimal coordination among providers.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Coordinated, team-based care for holistic treatment.</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219380961"/>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Metrics of Success</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Volume of services (e.g., number of visits or encounters)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Health outcomes (e.g., reduced readmissions, improved quality of life).</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4014195258"/>
                  </a:ext>
                </a:extLst>
              </a:tr>
              <a:tr h="370840">
                <a:tc>
                  <a:txBody>
                    <a:bodyPr/>
                    <a:lstStyle/>
                    <a:p>
                      <a:r>
                        <a:rPr lang="en-IN" sz="1600" dirty="0">
                          <a:latin typeface="Calibri" panose="020F0502020204030204" pitchFamily="34" charset="0"/>
                          <a:ea typeface="Calibri" panose="020F0502020204030204" pitchFamily="34" charset="0"/>
                          <a:cs typeface="Calibri" panose="020F0502020204030204" pitchFamily="34" charset="0"/>
                        </a:rPr>
                        <a:t>Patient Experience</a:t>
                      </a: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Often impersonal, focused on procedures.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600" dirty="0">
                          <a:latin typeface="Calibri" panose="020F0502020204030204" pitchFamily="34" charset="0"/>
                          <a:ea typeface="Calibri" panose="020F0502020204030204" pitchFamily="34" charset="0"/>
                          <a:cs typeface="Calibri" panose="020F0502020204030204" pitchFamily="34" charset="0"/>
                        </a:rPr>
                        <a:t>Patient-centered, with personalized care plans.</a:t>
                      </a:r>
                      <a:endParaRPr lang="en-IN" sz="1600" dirty="0">
                        <a:latin typeface="Calibri" panose="020F0502020204030204" pitchFamily="34" charset="0"/>
                        <a:ea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3632875437"/>
                  </a:ext>
                </a:extLst>
              </a:tr>
            </a:tbl>
          </a:graphicData>
        </a:graphic>
      </p:graphicFrame>
    </p:spTree>
    <p:extLst>
      <p:ext uri="{BB962C8B-B14F-4D97-AF65-F5344CB8AC3E}">
        <p14:creationId xmlns:p14="http://schemas.microsoft.com/office/powerpoint/2010/main" val="670033681"/>
      </p:ext>
    </p:extLst>
  </p:cSld>
  <p:clrMapOvr>
    <a:masterClrMapping/>
  </p:clrMapOvr>
</p:sld>
</file>

<file path=ppt/theme/theme1.xml><?xml version="1.0" encoding="utf-8"?>
<a:theme xmlns:a="http://schemas.openxmlformats.org/drawingml/2006/main" name="View">
  <a:themeElements>
    <a:clrScheme name="View">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xmlns="" name="View" id="{BA0EB5A6-F2D4-4F82-977B-64ADEE4A2A69}" vid="{7B713C7F-58B7-4AE9-B361-B13EB9EC4C0C}"/>
    </a:ext>
  </a:extLst>
</a:theme>
</file>

<file path=docProps/app.xml><?xml version="1.0" encoding="utf-8"?>
<Properties xmlns="http://schemas.openxmlformats.org/officeDocument/2006/extended-properties" xmlns:vt="http://schemas.openxmlformats.org/officeDocument/2006/docPropsVTypes">
  <Template>TM03457515[[fn=View]]</Template>
  <TotalTime>149</TotalTime>
  <Words>418</Words>
  <Application>Microsoft Office PowerPoint</Application>
  <PresentationFormat>Custom</PresentationFormat>
  <Paragraphs>74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View</vt:lpstr>
      <vt:lpstr>Value Based Care In Risk Adjustment</vt:lpstr>
      <vt:lpstr>Role of Risk Adjustment in VBC</vt:lpstr>
      <vt:lpstr>Fee for Service vs VBC</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Based Care In Risk Adjustment</dc:title>
  <dc:creator>Prassanthini Baskar</dc:creator>
  <cp:lastModifiedBy>Vivek</cp:lastModifiedBy>
  <cp:revision>13</cp:revision>
  <dcterms:created xsi:type="dcterms:W3CDTF">2024-12-12T14:20:20Z</dcterms:created>
  <dcterms:modified xsi:type="dcterms:W3CDTF">2024-12-16T09:06:09Z</dcterms:modified>
</cp:coreProperties>
</file>